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56" r:id="rId7"/>
    <p:sldId id="258" r:id="rId8"/>
    <p:sldId id="259" r:id="rId9"/>
    <p:sldId id="261" r:id="rId10"/>
    <p:sldId id="262" r:id="rId11"/>
    <p:sldId id="264" r:id="rId12"/>
    <p:sldId id="265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5666-341F-461F-9992-2B5F746C57D0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71AF6-1E60-4641-919F-5390F81FA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Captions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Identify the subjects (WHO)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Give details about what is happening (WHAT), (WHERE), (WHY), (HOW)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happened before or after (WHEN)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Include quotes if thoughts of subject are important.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Should do more than state the obvious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00"/>
                            </p:stCondLst>
                            <p:childTnLst>
                              <p:par>
                                <p:cTn id="14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400"/>
                            </p:stCondLst>
                            <p:childTnLst>
                              <p:par>
                                <p:cTn id="1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400"/>
                            </p:stCondLst>
                            <p:childTnLst>
                              <p:par>
                                <p:cTn id="24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800"/>
                            </p:stCondLst>
                            <p:childTnLst>
                              <p:par>
                                <p:cTn id="2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#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0985" y="304800"/>
            <a:ext cx="5724791" cy="3962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EXPANDED CAPTION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#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04799"/>
            <a:ext cx="5267937" cy="391405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EXPANDED CAPTION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#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8599"/>
            <a:ext cx="5791199" cy="401247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EXPANDED CAPTION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#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0"/>
            <a:ext cx="2864809" cy="42186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EXPANDED CAPTION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5867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EXPANDED CAPTION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2010 YearTech\Digital Photos\Student Life\HS STUDENT LIFE\Friends\benJJ (2)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1" y="0"/>
            <a:ext cx="5791200" cy="386381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EXPANDED CAPTION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akeboardexample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52400"/>
            <a:ext cx="4800600" cy="645106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1" y="1676400"/>
            <a:ext cx="3809999" cy="4724399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Who? </a:t>
            </a:r>
            <a:r>
              <a:rPr lang="en-US" dirty="0" smtClean="0">
                <a:solidFill>
                  <a:schemeClr val="bg1"/>
                </a:solidFill>
              </a:rPr>
              <a:t>Identify every key person in the photo with correctly spelled first and last names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rgbClr val="FFC000"/>
                </a:solidFill>
              </a:rPr>
              <a:t>What? </a:t>
            </a:r>
            <a:r>
              <a:rPr lang="en-US" dirty="0" smtClean="0">
                <a:solidFill>
                  <a:schemeClr val="bg1"/>
                </a:solidFill>
              </a:rPr>
              <a:t>Accurately describe the action in the photo. Talk to people in the photo to get the facts.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rgbClr val="FFC000"/>
                </a:solidFill>
              </a:rPr>
              <a:t>Where? </a:t>
            </a:r>
            <a:r>
              <a:rPr lang="en-US" dirty="0" smtClean="0">
                <a:solidFill>
                  <a:schemeClr val="bg1"/>
                </a:solidFill>
              </a:rPr>
              <a:t>Be descriptive; capture sights and sounds.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rgbClr val="FFC000"/>
                </a:solidFill>
              </a:rPr>
              <a:t>When? </a:t>
            </a:r>
            <a:r>
              <a:rPr lang="en-US" dirty="0" smtClean="0">
                <a:solidFill>
                  <a:schemeClr val="bg1"/>
                </a:solidFill>
              </a:rPr>
              <a:t>Be specific; mention time element when it is important.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rgbClr val="FFC000"/>
                </a:solidFill>
              </a:rPr>
              <a:t>Why? </a:t>
            </a:r>
            <a:r>
              <a:rPr lang="en-US" dirty="0" smtClean="0">
                <a:solidFill>
                  <a:schemeClr val="bg1"/>
                </a:solidFill>
              </a:rPr>
              <a:t>Consider including a quote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2438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Gather information required to explain the photograph taking care to answer: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838200"/>
            <a:ext cx="4038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Summary Caption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0"/>
            <a:ext cx="381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Who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  <a:r>
              <a:rPr lang="en-US" sz="1600" dirty="0" smtClean="0">
                <a:solidFill>
                  <a:schemeClr val="bg1"/>
                </a:solidFill>
              </a:rPr>
              <a:t>Junior Travis Wilson, competitive </a:t>
            </a:r>
            <a:r>
              <a:rPr lang="en-US" sz="1600" dirty="0" err="1" smtClean="0">
                <a:solidFill>
                  <a:schemeClr val="bg1"/>
                </a:solidFill>
              </a:rPr>
              <a:t>wakeboarder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What</a:t>
            </a:r>
            <a:r>
              <a:rPr lang="en-US" sz="1600" dirty="0" smtClean="0">
                <a:solidFill>
                  <a:schemeClr val="bg1"/>
                </a:solidFill>
              </a:rPr>
              <a:t>: Spent a week practicing for competitions while on a family vacation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Where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  <a:r>
              <a:rPr lang="en-US" sz="1600" dirty="0" smtClean="0">
                <a:solidFill>
                  <a:schemeClr val="bg1"/>
                </a:solidFill>
              </a:rPr>
              <a:t>Lake Powell, where his family has vacationed for 10 summers 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When</a:t>
            </a:r>
            <a:r>
              <a:rPr lang="en-US" sz="1600" dirty="0" smtClean="0">
                <a:solidFill>
                  <a:schemeClr val="bg1"/>
                </a:solidFill>
              </a:rPr>
              <a:t>: Vacation was the last week of June, competition was in July.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Why: </a:t>
            </a:r>
            <a:r>
              <a:rPr lang="en-US" sz="1600" dirty="0" smtClean="0">
                <a:solidFill>
                  <a:schemeClr val="bg1"/>
                </a:solidFill>
              </a:rPr>
              <a:t>For fun and to improve on his second place finish the previous year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How</a:t>
            </a:r>
            <a:r>
              <a:rPr lang="en-US" sz="1600" dirty="0" smtClean="0">
                <a:solidFill>
                  <a:srgbClr val="FFC000"/>
                </a:solidFill>
              </a:rPr>
              <a:t>: </a:t>
            </a:r>
            <a:r>
              <a:rPr lang="en-US" sz="1600" dirty="0" smtClean="0">
                <a:solidFill>
                  <a:schemeClr val="bg1"/>
                </a:solidFill>
              </a:rPr>
              <a:t>Practice paid off with a first place medal at Junior X Series Wakeboard championship.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752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During an annual family vacation in June at Lake Powell, junior Travis Wilson practices for the upcoming Junior X Series Wakeboard Championship.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6800" y="3124200"/>
            <a:ext cx="4038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Expanded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Caption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038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During an annual family vacation in June at Lake Powell, junior Travis Wilson practices for the upcoming Jr. X Series Wakeboard Championship. Hiss efforts were rewarded with a first place, medal, “ I live for wakeboarding. It’s an awesome way to push yourself to the limit.”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Caption Lead-In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1999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Brainstorm a a list of attention getting words that come to mind when looking at the photo. Strive for image-evoking nouns and strong, action verbs.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8305800" cy="163121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Determination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Airborne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In the air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 err="1" smtClean="0">
                <a:solidFill>
                  <a:srgbClr val="FF0000"/>
                </a:solidFill>
              </a:rPr>
              <a:t>boardum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Water and air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Concentration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Up and away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Surf the wake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Flying on 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On the fly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Board walk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Flip big air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Air male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splash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1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12 point for the caption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Lead-in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 is usually  Bold and Italic and  14 point and followed by a period.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58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Fonts and Point Size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791200"/>
            <a:ext cx="693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Flying on water. </a:t>
            </a:r>
            <a:r>
              <a:rPr lang="en-US" sz="1200" dirty="0" smtClean="0">
                <a:solidFill>
                  <a:schemeClr val="bg1"/>
                </a:solidFill>
              </a:rPr>
              <a:t>During an annual family vacation in June at Lake Powell, junior Travis Wilson practices for the upcoming Jr. X Series Wakeboard Championship. Hiss efforts were rewarded with a first place, medal, “ I live for wakeboarding. It’s an awesome way to push yourself to the limit.”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Starting Captions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Avoid starting captions with names; instead use strong, vivid words from a variety of categories: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7432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Noun:   	</a:t>
            </a:r>
            <a:r>
              <a:rPr lang="en-US" sz="2000" i="1" u="sng" dirty="0" smtClean="0">
                <a:solidFill>
                  <a:srgbClr val="FF0000"/>
                </a:solidFill>
              </a:rPr>
              <a:t>Time</a:t>
            </a:r>
            <a:r>
              <a:rPr lang="en-US" i="1" u="sng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runs out as Alyson Lowe watches her team face 	a 62-60 loss to the </a:t>
            </a:r>
            <a:r>
              <a:rPr lang="en-US" dirty="0" err="1" smtClean="0">
                <a:solidFill>
                  <a:srgbClr val="FFC000"/>
                </a:solidFill>
              </a:rPr>
              <a:t>Centerown</a:t>
            </a:r>
            <a:r>
              <a:rPr lang="en-US" dirty="0" smtClean="0">
                <a:solidFill>
                  <a:srgbClr val="FFC000"/>
                </a:solidFill>
              </a:rPr>
              <a:t> Bulldogs.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Adjective:  </a:t>
            </a:r>
            <a:r>
              <a:rPr lang="en-US" sz="2000" i="1" u="sng" dirty="0" smtClean="0">
                <a:solidFill>
                  <a:srgbClr val="FF0000"/>
                </a:solidFill>
              </a:rPr>
              <a:t>Sizzling</a:t>
            </a:r>
            <a:r>
              <a:rPr lang="en-US" dirty="0" smtClean="0">
                <a:solidFill>
                  <a:srgbClr val="FFC000"/>
                </a:solidFill>
              </a:rPr>
              <a:t> August heat didn’t stop National honor 	     Society members Steve Cooper, Liz Winfield and 	     Michelle Matthews from washing more than 40 	     cars on Saturday afternoon in the Central mall 	     parking lot.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Adverb:    </a:t>
            </a:r>
            <a:r>
              <a:rPr lang="en-US" sz="2000" i="1" u="sng" dirty="0" smtClean="0">
                <a:solidFill>
                  <a:srgbClr val="FF0000"/>
                </a:solidFill>
              </a:rPr>
              <a:t>Attentively</a:t>
            </a:r>
            <a:r>
              <a:rPr lang="en-US" dirty="0" smtClean="0">
                <a:solidFill>
                  <a:srgbClr val="FFC000"/>
                </a:solidFill>
              </a:rPr>
              <a:t> watching for cues, horn players Jon 	    </a:t>
            </a:r>
            <a:r>
              <a:rPr lang="en-US" dirty="0" err="1" smtClean="0">
                <a:solidFill>
                  <a:srgbClr val="FFC000"/>
                </a:solidFill>
              </a:rPr>
              <a:t>Talboy</a:t>
            </a:r>
            <a:r>
              <a:rPr lang="en-US" dirty="0" smtClean="0">
                <a:solidFill>
                  <a:srgbClr val="FFC000"/>
                </a:solidFill>
              </a:rPr>
              <a:t>, Mark </a:t>
            </a:r>
            <a:r>
              <a:rPr lang="en-US" dirty="0" err="1" smtClean="0">
                <a:solidFill>
                  <a:srgbClr val="FFC000"/>
                </a:solidFill>
              </a:rPr>
              <a:t>Wattan</a:t>
            </a:r>
            <a:r>
              <a:rPr lang="en-US" dirty="0" smtClean="0">
                <a:solidFill>
                  <a:srgbClr val="FFC000"/>
                </a:solidFill>
              </a:rPr>
              <a:t> and Christy Burns 		    rehearse.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Participle:  </a:t>
            </a:r>
            <a:r>
              <a:rPr lang="en-US" sz="2000" i="1" u="sng" dirty="0" smtClean="0">
                <a:solidFill>
                  <a:srgbClr val="FF0000"/>
                </a:solidFill>
              </a:rPr>
              <a:t>Dancing</a:t>
            </a:r>
            <a:r>
              <a:rPr lang="en-US" dirty="0" smtClean="0">
                <a:solidFill>
                  <a:srgbClr val="FFC000"/>
                </a:solidFill>
              </a:rPr>
              <a:t> outside under the stars, Brad Anderson 	    and Molly Burns enjoy the first homecoming dance 	    held outside in the Senior Courtyard.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#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498" y="0"/>
            <a:ext cx="5893501" cy="4191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4495800"/>
            <a:ext cx="4038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Expanded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Caption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9530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40386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During an annual family vacation in June at Lake Powell, junior Travis Wilson Championship. Hiss efforts were rewarded with a first place, medal, “ I live for wakeboarding. It’s an awesome way to push yourself to the limit.”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#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1" y="304799"/>
            <a:ext cx="5562600" cy="395087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EXPANDED CAPTION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#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0"/>
            <a:ext cx="2895600" cy="42070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EXPANDED CAPTION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#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0"/>
            <a:ext cx="2872546" cy="411864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029200"/>
            <a:ext cx="40386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Caption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When: 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Why: 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How:__________________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_________________________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EXPANDED CAPTION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898</Words>
  <Application>Microsoft Office PowerPoint</Application>
  <PresentationFormat>On-screen Show (4:3)</PresentationFormat>
  <Paragraphs>218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Captions</vt:lpstr>
      <vt:lpstr>Gather information required to explain the photograph taking care to answer:</vt:lpstr>
      <vt:lpstr>Summary Caption</vt:lpstr>
      <vt:lpstr>Caption Lead-In</vt:lpstr>
      <vt:lpstr>Starting Captions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Hobart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Hobart Public Schools</dc:creator>
  <cp:lastModifiedBy>classroom</cp:lastModifiedBy>
  <cp:revision>26</cp:revision>
  <dcterms:created xsi:type="dcterms:W3CDTF">2009-11-10T18:09:15Z</dcterms:created>
  <dcterms:modified xsi:type="dcterms:W3CDTF">2020-02-13T15:39:29Z</dcterms:modified>
</cp:coreProperties>
</file>