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5124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5125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5126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5127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128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129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5130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5131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5132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5133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en-US">
                          <a:solidFill>
                            <a:prstClr val="white"/>
                          </a:solidFill>
                        </a:endParaRPr>
                      </a:p>
                    </p:txBody>
                  </p:sp>
                  <p:grpSp>
                    <p:nvGrpSpPr>
                      <p:cNvPr id="5134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5135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36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37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38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39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0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1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2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3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4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5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6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7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8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49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0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1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2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3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4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5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6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7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8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59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0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1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2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3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4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5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6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7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8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69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70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5171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5172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3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4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5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6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7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8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79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80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81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82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83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5184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85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86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87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88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89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0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1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2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3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4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5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6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7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8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99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0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1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2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3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4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5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6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7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8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09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0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1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2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3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4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5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6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7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8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19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2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52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52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52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2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2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52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241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42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43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44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45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5246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47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48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249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250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C7A66082-3CC6-4273-8B30-72DE692614ED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65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DF5E7-5A39-40B0-A7E3-2610B2B8F426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4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69338-1F47-4EF2-A68E-883F56435F77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71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08B20-D1E6-45D8-94D9-AB56E689B688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5A13C-3043-42AF-9598-A7CDC0B45E6A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8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DDAE-4266-442B-AE6E-06648445D5BD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3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D0B19-CBDA-4F95-9A85-453FEB3D04C8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4874D-7F9F-44E1-9C0D-50A93489B31C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6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063AB-47E0-42AB-9289-B27E5BECF562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97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2378-85A4-499F-89D3-A76BCF4A442F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2191F-BC1A-4CB3-A36C-66DBE8377AF5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4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4100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4101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4102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4103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104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105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4106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4107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4108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09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en-US">
                          <a:solidFill>
                            <a:prstClr val="white"/>
                          </a:solidFill>
                        </a:endParaRPr>
                      </a:p>
                    </p:txBody>
                  </p:sp>
                  <p:grpSp>
                    <p:nvGrpSpPr>
                      <p:cNvPr id="4110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111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2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3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4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5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6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7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8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19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0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1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2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3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4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5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6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7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8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29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0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1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2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3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4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5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6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7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8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39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0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1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2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3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4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5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46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4147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4148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49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0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1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2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3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4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5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6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7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8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159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>
                              <a:solidFill>
                                <a:prstClr val="white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416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6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7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8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9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9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9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9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9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9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white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4196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4197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98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4199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4200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1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2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3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4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5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6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7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208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4209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4210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11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12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13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14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15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216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4217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18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19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20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21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4222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223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224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138995-1BD7-486B-9A9F-3BAAE14913A2}" type="slidenum">
              <a:rPr lang="en-U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225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26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43509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5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Telecommunications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Concepts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371600"/>
            <a:ext cx="4572000" cy="453072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Microphone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35 mm </a:t>
            </a:r>
            <a:r>
              <a:rPr lang="en-US" dirty="0" smtClean="0"/>
              <a:t>camera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Television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89075"/>
            <a:ext cx="5334000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Broadcast </a:t>
            </a:r>
            <a:r>
              <a:rPr lang="en-US" dirty="0" smtClean="0"/>
              <a:t>radio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Telephone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Still </a:t>
            </a:r>
            <a:r>
              <a:rPr lang="en-US" dirty="0" smtClean="0"/>
              <a:t>photography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Computer </a:t>
            </a:r>
            <a:r>
              <a:rPr lang="en-US" dirty="0" smtClean="0"/>
              <a:t>systems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Broadcast </a:t>
            </a:r>
            <a:r>
              <a:rPr lang="en-US" dirty="0" smtClean="0"/>
              <a:t>television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2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TRANSMITTING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565275"/>
            <a:ext cx="5257800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Optical </a:t>
            </a:r>
            <a:r>
              <a:rPr lang="en-US" dirty="0" smtClean="0"/>
              <a:t>fibers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Amplifiers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Transmitting </a:t>
            </a:r>
            <a:r>
              <a:rPr lang="en-US" dirty="0" smtClean="0"/>
              <a:t>antenna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Modems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5867400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Television </a:t>
            </a:r>
            <a:r>
              <a:rPr lang="en-US" dirty="0" smtClean="0"/>
              <a:t>antenna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Tuner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Modem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Modular </a:t>
            </a:r>
            <a:r>
              <a:rPr lang="en-US" dirty="0" smtClean="0"/>
              <a:t>telephone jack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Satellite </a:t>
            </a:r>
            <a:r>
              <a:rPr lang="en-US" dirty="0" smtClean="0"/>
              <a:t>dish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620000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Television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Computer </a:t>
            </a:r>
            <a:r>
              <a:rPr lang="en-US" dirty="0" smtClean="0"/>
              <a:t>systems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Telephone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Graphic </a:t>
            </a:r>
            <a:r>
              <a:rPr lang="en-US" dirty="0" smtClean="0"/>
              <a:t>communication systems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Automation </a:t>
            </a:r>
            <a:r>
              <a:rPr lang="en-US" dirty="0" smtClean="0"/>
              <a:t>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0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tellite Dish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10">
        <a:dk1>
          <a:srgbClr val="006664"/>
        </a:dk1>
        <a:lt1>
          <a:srgbClr val="FFFFFF"/>
        </a:lt1>
        <a:dk2>
          <a:srgbClr val="00A4A0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FCD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55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Satellite Dish</vt:lpstr>
      <vt:lpstr>Telecommunications Technology</vt:lpstr>
      <vt:lpstr>ENCODING DEVICES</vt:lpstr>
      <vt:lpstr>ENCODING APPLICATIONS</vt:lpstr>
      <vt:lpstr>TRANSMITTING DEVICES</vt:lpstr>
      <vt:lpstr>RECEIVING DEVICES</vt:lpstr>
      <vt:lpstr>STORING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Telecommunications Technology</dc:title>
  <dc:creator>Student Name</dc:creator>
  <cp:lastModifiedBy>Student Name</cp:lastModifiedBy>
  <cp:revision>5</cp:revision>
  <dcterms:created xsi:type="dcterms:W3CDTF">2010-04-29T18:26:36Z</dcterms:created>
  <dcterms:modified xsi:type="dcterms:W3CDTF">2010-06-24T21:07:09Z</dcterms:modified>
</cp:coreProperties>
</file>