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01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-633413" y="798513"/>
            <a:ext cx="7542213" cy="6029325"/>
            <a:chOff x="-384" y="480"/>
            <a:chExt cx="4751" cy="3798"/>
          </a:xfrm>
        </p:grpSpPr>
        <p:grpSp>
          <p:nvGrpSpPr>
            <p:cNvPr id="5123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5124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5125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5126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5127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128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129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5130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5131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5132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5133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grpSp>
                    <p:nvGrpSpPr>
                      <p:cNvPr id="5134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5135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36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37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38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39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0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1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2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3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4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5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6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7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8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49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0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1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2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3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4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5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6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7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8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59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0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1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2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3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4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5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6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7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8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69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70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5171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5172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73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74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75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76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77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78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79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80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81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82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5183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5184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85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86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87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88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89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0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1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2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3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4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5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6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7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8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199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0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1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2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3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4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5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6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7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8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09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0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1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2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3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4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5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6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7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8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5219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5220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5221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22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5223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5224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225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226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227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228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229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230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231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5232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5233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5234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35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36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37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38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5239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5240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5241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42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43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44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5245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5246" name="Rectangle 12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973263"/>
          </a:xfrm>
        </p:spPr>
        <p:txBody>
          <a:bodyPr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247" name="Rectangle 1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248" name="Rectangle 12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249" name="Rectangle 129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250" name="Rectangle 1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effectLst/>
              </a:defRPr>
            </a:lvl1pPr>
          </a:lstStyle>
          <a:p>
            <a:fld id="{C7A66082-3CC6-4273-8B30-72DE692614ED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650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FDF5E7-5A39-40B0-A7E3-2610B2B8F426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345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69338-1F47-4EF2-A68E-883F56435F77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8716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708B20-D1E6-45D8-94D9-AB56E689B688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15A13C-3043-42AF-9598-A7CDC0B45E6A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380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6DDAE-4266-442B-AE6E-06648445D5BD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4935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2D0B19-CBDA-4F95-9A85-453FEB3D04C8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28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4874D-7F9F-44E1-9C0D-50A93489B31C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0365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063AB-47E0-42AB-9289-B27E5BECF562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297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2378-85A4-499F-89D3-A76BCF4A442F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3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2191F-BC1A-4CB3-A36C-66DBE8377AF5}" type="slidenum">
              <a:rPr lang="en-US">
                <a:solidFill>
                  <a:prstClr val="white"/>
                </a:solidFill>
              </a:rPr>
              <a:pPr/>
              <a:t>‹#›</a:t>
            </a:fld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6742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-609600" y="762000"/>
            <a:ext cx="7542213" cy="6029325"/>
            <a:chOff x="-384" y="480"/>
            <a:chExt cx="4751" cy="3798"/>
          </a:xfrm>
        </p:grpSpPr>
        <p:grpSp>
          <p:nvGrpSpPr>
            <p:cNvPr id="4099" name="Group 3"/>
            <p:cNvGrpSpPr>
              <a:grpSpLocks/>
            </p:cNvGrpSpPr>
            <p:nvPr/>
          </p:nvGrpSpPr>
          <p:grpSpPr bwMode="auto">
            <a:xfrm>
              <a:off x="-384" y="480"/>
              <a:ext cx="4751" cy="3798"/>
              <a:chOff x="0" y="522"/>
              <a:chExt cx="4751" cy="3798"/>
            </a:xfrm>
          </p:grpSpPr>
          <p:grpSp>
            <p:nvGrpSpPr>
              <p:cNvPr id="4100" name="Group 4"/>
              <p:cNvGrpSpPr>
                <a:grpSpLocks/>
              </p:cNvGrpSpPr>
              <p:nvPr userDrawn="1"/>
            </p:nvGrpSpPr>
            <p:grpSpPr bwMode="auto">
              <a:xfrm>
                <a:off x="0" y="522"/>
                <a:ext cx="4751" cy="3794"/>
                <a:chOff x="0" y="522"/>
                <a:chExt cx="4751" cy="3794"/>
              </a:xfrm>
            </p:grpSpPr>
            <p:sp>
              <p:nvSpPr>
                <p:cNvPr id="4101" name="Freeform 5"/>
                <p:cNvSpPr>
                  <a:spLocks/>
                </p:cNvSpPr>
                <p:nvPr userDrawn="1"/>
              </p:nvSpPr>
              <p:spPr bwMode="hidden">
                <a:xfrm>
                  <a:off x="628" y="1241"/>
                  <a:ext cx="3281" cy="3075"/>
                </a:xfrm>
                <a:custGeom>
                  <a:avLst/>
                  <a:gdLst/>
                  <a:ahLst/>
                  <a:cxnLst>
                    <a:cxn ang="0">
                      <a:pos x="502" y="1990"/>
                    </a:cxn>
                    <a:cxn ang="0">
                      <a:pos x="186" y="1474"/>
                    </a:cxn>
                    <a:cxn ang="0">
                      <a:pos x="66" y="1169"/>
                    </a:cxn>
                    <a:cxn ang="0">
                      <a:pos x="12" y="875"/>
                    </a:cxn>
                    <a:cxn ang="0">
                      <a:pos x="18" y="611"/>
                    </a:cxn>
                    <a:cxn ang="0">
                      <a:pos x="84" y="389"/>
                    </a:cxn>
                    <a:cxn ang="0">
                      <a:pos x="209" y="216"/>
                    </a:cxn>
                    <a:cxn ang="0">
                      <a:pos x="508" y="42"/>
                    </a:cxn>
                    <a:cxn ang="0">
                      <a:pos x="891" y="6"/>
                    </a:cxn>
                    <a:cxn ang="0">
                      <a:pos x="1334" y="102"/>
                    </a:cxn>
                    <a:cxn ang="0">
                      <a:pos x="1806" y="324"/>
                    </a:cxn>
                    <a:cxn ang="0">
                      <a:pos x="2272" y="659"/>
                    </a:cxn>
                    <a:cxn ang="0">
                      <a:pos x="2769" y="1187"/>
                    </a:cxn>
                    <a:cxn ang="0">
                      <a:pos x="3085" y="1702"/>
                    </a:cxn>
                    <a:cxn ang="0">
                      <a:pos x="3205" y="2008"/>
                    </a:cxn>
                    <a:cxn ang="0">
                      <a:pos x="3259" y="2302"/>
                    </a:cxn>
                    <a:cxn ang="0">
                      <a:pos x="3253" y="2565"/>
                    </a:cxn>
                    <a:cxn ang="0">
                      <a:pos x="3187" y="2781"/>
                    </a:cxn>
                    <a:cxn ang="0">
                      <a:pos x="3068" y="2961"/>
                    </a:cxn>
                    <a:cxn ang="0">
                      <a:pos x="2918" y="3075"/>
                    </a:cxn>
                    <a:cxn ang="0">
                      <a:pos x="3068" y="2967"/>
                    </a:cxn>
                    <a:cxn ang="0">
                      <a:pos x="3193" y="2787"/>
                    </a:cxn>
                    <a:cxn ang="0">
                      <a:pos x="3259" y="2565"/>
                    </a:cxn>
                    <a:cxn ang="0">
                      <a:pos x="3265" y="2302"/>
                    </a:cxn>
                    <a:cxn ang="0">
                      <a:pos x="3211" y="2008"/>
                    </a:cxn>
                    <a:cxn ang="0">
                      <a:pos x="3091" y="1702"/>
                    </a:cxn>
                    <a:cxn ang="0">
                      <a:pos x="2775" y="1181"/>
                    </a:cxn>
                    <a:cxn ang="0">
                      <a:pos x="2278" y="653"/>
                    </a:cxn>
                    <a:cxn ang="0">
                      <a:pos x="1806" y="318"/>
                    </a:cxn>
                    <a:cxn ang="0">
                      <a:pos x="1334" y="96"/>
                    </a:cxn>
                    <a:cxn ang="0">
                      <a:pos x="891" y="0"/>
                    </a:cxn>
                    <a:cxn ang="0">
                      <a:pos x="502" y="36"/>
                    </a:cxn>
                    <a:cxn ang="0">
                      <a:pos x="204" y="210"/>
                    </a:cxn>
                    <a:cxn ang="0">
                      <a:pos x="78" y="389"/>
                    </a:cxn>
                    <a:cxn ang="0">
                      <a:pos x="12" y="611"/>
                    </a:cxn>
                    <a:cxn ang="0">
                      <a:pos x="6" y="875"/>
                    </a:cxn>
                    <a:cxn ang="0">
                      <a:pos x="60" y="1169"/>
                    </a:cxn>
                    <a:cxn ang="0">
                      <a:pos x="180" y="1474"/>
                    </a:cxn>
                    <a:cxn ang="0">
                      <a:pos x="353" y="1786"/>
                    </a:cxn>
                    <a:cxn ang="0">
                      <a:pos x="849" y="2380"/>
                    </a:cxn>
                    <a:cxn ang="0">
                      <a:pos x="1244" y="2709"/>
                    </a:cxn>
                    <a:cxn ang="0">
                      <a:pos x="1656" y="2961"/>
                    </a:cxn>
                    <a:cxn ang="0">
                      <a:pos x="1937" y="3075"/>
                    </a:cxn>
                    <a:cxn ang="0">
                      <a:pos x="1525" y="2889"/>
                    </a:cxn>
                    <a:cxn ang="0">
                      <a:pos x="1118" y="2607"/>
                    </a:cxn>
                    <a:cxn ang="0">
                      <a:pos x="849" y="2380"/>
                    </a:cxn>
                  </a:cxnLst>
                  <a:rect l="0" t="0" r="r" b="b"/>
                  <a:pathLst>
                    <a:path w="3271" h="3075">
                      <a:moveTo>
                        <a:pt x="849" y="2380"/>
                      </a:moveTo>
                      <a:lnTo>
                        <a:pt x="664" y="2188"/>
                      </a:lnTo>
                      <a:lnTo>
                        <a:pt x="502" y="1990"/>
                      </a:lnTo>
                      <a:lnTo>
                        <a:pt x="359" y="1786"/>
                      </a:lnTo>
                      <a:lnTo>
                        <a:pt x="239" y="1576"/>
                      </a:lnTo>
                      <a:lnTo>
                        <a:pt x="186" y="1474"/>
                      </a:lnTo>
                      <a:lnTo>
                        <a:pt x="138" y="1373"/>
                      </a:lnTo>
                      <a:lnTo>
                        <a:pt x="102" y="1271"/>
                      </a:lnTo>
                      <a:lnTo>
                        <a:pt x="66" y="1169"/>
                      </a:lnTo>
                      <a:lnTo>
                        <a:pt x="42" y="1067"/>
                      </a:lnTo>
                      <a:lnTo>
                        <a:pt x="24" y="971"/>
                      </a:lnTo>
                      <a:lnTo>
                        <a:pt x="12" y="875"/>
                      </a:lnTo>
                      <a:lnTo>
                        <a:pt x="6" y="779"/>
                      </a:lnTo>
                      <a:lnTo>
                        <a:pt x="6" y="695"/>
                      </a:lnTo>
                      <a:lnTo>
                        <a:pt x="18" y="611"/>
                      </a:lnTo>
                      <a:lnTo>
                        <a:pt x="30" y="533"/>
                      </a:lnTo>
                      <a:lnTo>
                        <a:pt x="54" y="461"/>
                      </a:lnTo>
                      <a:lnTo>
                        <a:pt x="84" y="389"/>
                      </a:lnTo>
                      <a:lnTo>
                        <a:pt x="120" y="330"/>
                      </a:lnTo>
                      <a:lnTo>
                        <a:pt x="162" y="270"/>
                      </a:lnTo>
                      <a:lnTo>
                        <a:pt x="209" y="216"/>
                      </a:lnTo>
                      <a:lnTo>
                        <a:pt x="299" y="144"/>
                      </a:lnTo>
                      <a:lnTo>
                        <a:pt x="395" y="84"/>
                      </a:lnTo>
                      <a:lnTo>
                        <a:pt x="508" y="42"/>
                      </a:lnTo>
                      <a:lnTo>
                        <a:pt x="628" y="18"/>
                      </a:lnTo>
                      <a:lnTo>
                        <a:pt x="754" y="6"/>
                      </a:lnTo>
                      <a:lnTo>
                        <a:pt x="891" y="6"/>
                      </a:lnTo>
                      <a:lnTo>
                        <a:pt x="1035" y="24"/>
                      </a:lnTo>
                      <a:lnTo>
                        <a:pt x="1184" y="60"/>
                      </a:lnTo>
                      <a:lnTo>
                        <a:pt x="1334" y="102"/>
                      </a:lnTo>
                      <a:lnTo>
                        <a:pt x="1489" y="162"/>
                      </a:lnTo>
                      <a:lnTo>
                        <a:pt x="1644" y="240"/>
                      </a:lnTo>
                      <a:lnTo>
                        <a:pt x="1806" y="324"/>
                      </a:lnTo>
                      <a:lnTo>
                        <a:pt x="1961" y="425"/>
                      </a:lnTo>
                      <a:lnTo>
                        <a:pt x="2117" y="533"/>
                      </a:lnTo>
                      <a:lnTo>
                        <a:pt x="2272" y="659"/>
                      </a:lnTo>
                      <a:lnTo>
                        <a:pt x="2422" y="797"/>
                      </a:lnTo>
                      <a:lnTo>
                        <a:pt x="2607" y="989"/>
                      </a:lnTo>
                      <a:lnTo>
                        <a:pt x="2769" y="1187"/>
                      </a:lnTo>
                      <a:lnTo>
                        <a:pt x="2912" y="1391"/>
                      </a:lnTo>
                      <a:lnTo>
                        <a:pt x="3032" y="1600"/>
                      </a:lnTo>
                      <a:lnTo>
                        <a:pt x="3085" y="1702"/>
                      </a:lnTo>
                      <a:lnTo>
                        <a:pt x="3133" y="1804"/>
                      </a:lnTo>
                      <a:lnTo>
                        <a:pt x="3169" y="1906"/>
                      </a:lnTo>
                      <a:lnTo>
                        <a:pt x="3205" y="2008"/>
                      </a:lnTo>
                      <a:lnTo>
                        <a:pt x="3229" y="2110"/>
                      </a:lnTo>
                      <a:lnTo>
                        <a:pt x="3247" y="2206"/>
                      </a:lnTo>
                      <a:lnTo>
                        <a:pt x="3259" y="2302"/>
                      </a:lnTo>
                      <a:lnTo>
                        <a:pt x="3265" y="2398"/>
                      </a:lnTo>
                      <a:lnTo>
                        <a:pt x="3265" y="2482"/>
                      </a:lnTo>
                      <a:lnTo>
                        <a:pt x="3253" y="2565"/>
                      </a:lnTo>
                      <a:lnTo>
                        <a:pt x="3241" y="2643"/>
                      </a:lnTo>
                      <a:lnTo>
                        <a:pt x="3217" y="2715"/>
                      </a:lnTo>
                      <a:lnTo>
                        <a:pt x="3187" y="2781"/>
                      </a:lnTo>
                      <a:lnTo>
                        <a:pt x="3157" y="2847"/>
                      </a:lnTo>
                      <a:lnTo>
                        <a:pt x="3115" y="2907"/>
                      </a:lnTo>
                      <a:lnTo>
                        <a:pt x="3068" y="2961"/>
                      </a:lnTo>
                      <a:lnTo>
                        <a:pt x="3068" y="2961"/>
                      </a:lnTo>
                      <a:lnTo>
                        <a:pt x="2996" y="3021"/>
                      </a:lnTo>
                      <a:lnTo>
                        <a:pt x="2918" y="3075"/>
                      </a:lnTo>
                      <a:lnTo>
                        <a:pt x="2930" y="3075"/>
                      </a:lnTo>
                      <a:lnTo>
                        <a:pt x="3002" y="3027"/>
                      </a:lnTo>
                      <a:lnTo>
                        <a:pt x="3068" y="2967"/>
                      </a:lnTo>
                      <a:lnTo>
                        <a:pt x="3115" y="2913"/>
                      </a:lnTo>
                      <a:lnTo>
                        <a:pt x="3157" y="2853"/>
                      </a:lnTo>
                      <a:lnTo>
                        <a:pt x="3193" y="2787"/>
                      </a:lnTo>
                      <a:lnTo>
                        <a:pt x="3223" y="2721"/>
                      </a:lnTo>
                      <a:lnTo>
                        <a:pt x="3247" y="2643"/>
                      </a:lnTo>
                      <a:lnTo>
                        <a:pt x="3259" y="2565"/>
                      </a:lnTo>
                      <a:lnTo>
                        <a:pt x="3271" y="2482"/>
                      </a:lnTo>
                      <a:lnTo>
                        <a:pt x="3271" y="2398"/>
                      </a:lnTo>
                      <a:lnTo>
                        <a:pt x="3265" y="2302"/>
                      </a:lnTo>
                      <a:lnTo>
                        <a:pt x="3253" y="2206"/>
                      </a:lnTo>
                      <a:lnTo>
                        <a:pt x="3235" y="2110"/>
                      </a:lnTo>
                      <a:lnTo>
                        <a:pt x="3211" y="2008"/>
                      </a:lnTo>
                      <a:lnTo>
                        <a:pt x="3175" y="1906"/>
                      </a:lnTo>
                      <a:lnTo>
                        <a:pt x="3139" y="1804"/>
                      </a:lnTo>
                      <a:lnTo>
                        <a:pt x="3091" y="1702"/>
                      </a:lnTo>
                      <a:lnTo>
                        <a:pt x="3038" y="1594"/>
                      </a:lnTo>
                      <a:lnTo>
                        <a:pt x="2918" y="1391"/>
                      </a:lnTo>
                      <a:lnTo>
                        <a:pt x="2775" y="1181"/>
                      </a:lnTo>
                      <a:lnTo>
                        <a:pt x="2613" y="983"/>
                      </a:lnTo>
                      <a:lnTo>
                        <a:pt x="2428" y="791"/>
                      </a:lnTo>
                      <a:lnTo>
                        <a:pt x="2278" y="653"/>
                      </a:lnTo>
                      <a:lnTo>
                        <a:pt x="2123" y="527"/>
                      </a:lnTo>
                      <a:lnTo>
                        <a:pt x="1967" y="419"/>
                      </a:lnTo>
                      <a:lnTo>
                        <a:pt x="1806" y="318"/>
                      </a:lnTo>
                      <a:lnTo>
                        <a:pt x="1650" y="234"/>
                      </a:lnTo>
                      <a:lnTo>
                        <a:pt x="1489" y="156"/>
                      </a:lnTo>
                      <a:lnTo>
                        <a:pt x="1334" y="96"/>
                      </a:lnTo>
                      <a:lnTo>
                        <a:pt x="1184" y="54"/>
                      </a:lnTo>
                      <a:lnTo>
                        <a:pt x="1035" y="18"/>
                      </a:lnTo>
                      <a:lnTo>
                        <a:pt x="891" y="0"/>
                      </a:lnTo>
                      <a:lnTo>
                        <a:pt x="754" y="0"/>
                      </a:lnTo>
                      <a:lnTo>
                        <a:pt x="622" y="12"/>
                      </a:lnTo>
                      <a:lnTo>
                        <a:pt x="502" y="36"/>
                      </a:lnTo>
                      <a:lnTo>
                        <a:pt x="395" y="78"/>
                      </a:lnTo>
                      <a:lnTo>
                        <a:pt x="293" y="138"/>
                      </a:lnTo>
                      <a:lnTo>
                        <a:pt x="204" y="210"/>
                      </a:lnTo>
                      <a:lnTo>
                        <a:pt x="156" y="264"/>
                      </a:lnTo>
                      <a:lnTo>
                        <a:pt x="114" y="324"/>
                      </a:lnTo>
                      <a:lnTo>
                        <a:pt x="78" y="389"/>
                      </a:lnTo>
                      <a:lnTo>
                        <a:pt x="48" y="461"/>
                      </a:lnTo>
                      <a:lnTo>
                        <a:pt x="30" y="533"/>
                      </a:lnTo>
                      <a:lnTo>
                        <a:pt x="12" y="611"/>
                      </a:lnTo>
                      <a:lnTo>
                        <a:pt x="6" y="695"/>
                      </a:lnTo>
                      <a:lnTo>
                        <a:pt x="0" y="779"/>
                      </a:lnTo>
                      <a:lnTo>
                        <a:pt x="6" y="875"/>
                      </a:lnTo>
                      <a:lnTo>
                        <a:pt x="18" y="971"/>
                      </a:lnTo>
                      <a:lnTo>
                        <a:pt x="36" y="1067"/>
                      </a:lnTo>
                      <a:lnTo>
                        <a:pt x="60" y="1169"/>
                      </a:lnTo>
                      <a:lnTo>
                        <a:pt x="96" y="1271"/>
                      </a:lnTo>
                      <a:lnTo>
                        <a:pt x="132" y="1373"/>
                      </a:lnTo>
                      <a:lnTo>
                        <a:pt x="180" y="1474"/>
                      </a:lnTo>
                      <a:lnTo>
                        <a:pt x="233" y="1582"/>
                      </a:lnTo>
                      <a:lnTo>
                        <a:pt x="287" y="1684"/>
                      </a:lnTo>
                      <a:lnTo>
                        <a:pt x="353" y="1786"/>
                      </a:lnTo>
                      <a:lnTo>
                        <a:pt x="496" y="1990"/>
                      </a:lnTo>
                      <a:lnTo>
                        <a:pt x="664" y="2188"/>
                      </a:lnTo>
                      <a:lnTo>
                        <a:pt x="849" y="2380"/>
                      </a:lnTo>
                      <a:lnTo>
                        <a:pt x="981" y="2500"/>
                      </a:lnTo>
                      <a:lnTo>
                        <a:pt x="1112" y="2607"/>
                      </a:lnTo>
                      <a:lnTo>
                        <a:pt x="1244" y="2709"/>
                      </a:lnTo>
                      <a:lnTo>
                        <a:pt x="1381" y="2805"/>
                      </a:lnTo>
                      <a:lnTo>
                        <a:pt x="1519" y="2889"/>
                      </a:lnTo>
                      <a:lnTo>
                        <a:pt x="1656" y="2961"/>
                      </a:lnTo>
                      <a:lnTo>
                        <a:pt x="1788" y="3021"/>
                      </a:lnTo>
                      <a:lnTo>
                        <a:pt x="1926" y="3075"/>
                      </a:lnTo>
                      <a:lnTo>
                        <a:pt x="1937" y="3075"/>
                      </a:lnTo>
                      <a:lnTo>
                        <a:pt x="1800" y="3021"/>
                      </a:lnTo>
                      <a:lnTo>
                        <a:pt x="1662" y="2961"/>
                      </a:lnTo>
                      <a:lnTo>
                        <a:pt x="1525" y="2889"/>
                      </a:lnTo>
                      <a:lnTo>
                        <a:pt x="1387" y="2805"/>
                      </a:lnTo>
                      <a:lnTo>
                        <a:pt x="1250" y="2709"/>
                      </a:lnTo>
                      <a:lnTo>
                        <a:pt x="1118" y="2607"/>
                      </a:lnTo>
                      <a:lnTo>
                        <a:pt x="981" y="2500"/>
                      </a:lnTo>
                      <a:lnTo>
                        <a:pt x="849" y="2380"/>
                      </a:lnTo>
                      <a:lnTo>
                        <a:pt x="849" y="23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4102" name="Group 6"/>
                <p:cNvGrpSpPr>
                  <a:grpSpLocks/>
                </p:cNvGrpSpPr>
                <p:nvPr userDrawn="1"/>
              </p:nvGrpSpPr>
              <p:grpSpPr bwMode="auto">
                <a:xfrm>
                  <a:off x="0" y="522"/>
                  <a:ext cx="4751" cy="3794"/>
                  <a:chOff x="0" y="522"/>
                  <a:chExt cx="4751" cy="3794"/>
                </a:xfrm>
              </p:grpSpPr>
              <p:sp>
                <p:nvSpPr>
                  <p:cNvPr id="4103" name="Freeform 7"/>
                  <p:cNvSpPr>
                    <a:spLocks/>
                  </p:cNvSpPr>
                  <p:nvPr userDrawn="1"/>
                </p:nvSpPr>
                <p:spPr bwMode="hidden">
                  <a:xfrm>
                    <a:off x="400" y="815"/>
                    <a:ext cx="3964" cy="3501"/>
                  </a:xfrm>
                  <a:custGeom>
                    <a:avLst/>
                    <a:gdLst/>
                    <a:ahLst/>
                    <a:cxnLst>
                      <a:cxn ang="0">
                        <a:pos x="3946" y="2860"/>
                      </a:cxn>
                      <a:cxn ang="0">
                        <a:pos x="3910" y="2614"/>
                      </a:cxn>
                      <a:cxn ang="0">
                        <a:pos x="3839" y="2368"/>
                      </a:cxn>
                      <a:cxn ang="0">
                        <a:pos x="3731" y="2110"/>
                      </a:cxn>
                      <a:cxn ang="0">
                        <a:pos x="3593" y="1853"/>
                      </a:cxn>
                      <a:cxn ang="0">
                        <a:pos x="3432" y="1595"/>
                      </a:cxn>
                      <a:cxn ang="0">
                        <a:pos x="3241" y="1343"/>
                      </a:cxn>
                      <a:cxn ang="0">
                        <a:pos x="3025" y="1103"/>
                      </a:cxn>
                      <a:cxn ang="0">
                        <a:pos x="2721" y="815"/>
                      </a:cxn>
                      <a:cxn ang="0">
                        <a:pos x="2332" y="522"/>
                      </a:cxn>
                      <a:cxn ang="0">
                        <a:pos x="1943" y="288"/>
                      </a:cxn>
                      <a:cxn ang="0">
                        <a:pos x="1555" y="126"/>
                      </a:cxn>
                      <a:cxn ang="0">
                        <a:pos x="1184" y="24"/>
                      </a:cxn>
                      <a:cxn ang="0">
                        <a:pos x="837" y="0"/>
                      </a:cxn>
                      <a:cxn ang="0">
                        <a:pos x="526" y="48"/>
                      </a:cxn>
                      <a:cxn ang="0">
                        <a:pos x="263" y="174"/>
                      </a:cxn>
                      <a:cxn ang="0">
                        <a:pos x="114" y="312"/>
                      </a:cxn>
                      <a:cxn ang="0">
                        <a:pos x="0" y="486"/>
                      </a:cxn>
                      <a:cxn ang="0">
                        <a:pos x="72" y="372"/>
                      </a:cxn>
                      <a:cxn ang="0">
                        <a:pos x="269" y="174"/>
                      </a:cxn>
                      <a:cxn ang="0">
                        <a:pos x="526" y="48"/>
                      </a:cxn>
                      <a:cxn ang="0">
                        <a:pos x="837" y="6"/>
                      </a:cxn>
                      <a:cxn ang="0">
                        <a:pos x="1184" y="30"/>
                      </a:cxn>
                      <a:cxn ang="0">
                        <a:pos x="1555" y="132"/>
                      </a:cxn>
                      <a:cxn ang="0">
                        <a:pos x="1943" y="294"/>
                      </a:cxn>
                      <a:cxn ang="0">
                        <a:pos x="2332" y="528"/>
                      </a:cxn>
                      <a:cxn ang="0">
                        <a:pos x="2715" y="821"/>
                      </a:cxn>
                      <a:cxn ang="0">
                        <a:pos x="3127" y="1223"/>
                      </a:cxn>
                      <a:cxn ang="0">
                        <a:pos x="3336" y="1469"/>
                      </a:cxn>
                      <a:cxn ang="0">
                        <a:pos x="3510" y="1727"/>
                      </a:cxn>
                      <a:cxn ang="0">
                        <a:pos x="3665" y="1984"/>
                      </a:cxn>
                      <a:cxn ang="0">
                        <a:pos x="3785" y="2236"/>
                      </a:cxn>
                      <a:cxn ang="0">
                        <a:pos x="3875" y="2494"/>
                      </a:cxn>
                      <a:cxn ang="0">
                        <a:pos x="3934" y="2740"/>
                      </a:cxn>
                      <a:cxn ang="0">
                        <a:pos x="3952" y="2973"/>
                      </a:cxn>
                      <a:cxn ang="0">
                        <a:pos x="3922" y="3255"/>
                      </a:cxn>
                      <a:cxn ang="0">
                        <a:pos x="3833" y="3501"/>
                      </a:cxn>
                      <a:cxn ang="0">
                        <a:pos x="3886" y="3387"/>
                      </a:cxn>
                      <a:cxn ang="0">
                        <a:pos x="3946" y="3123"/>
                      </a:cxn>
                      <a:cxn ang="0">
                        <a:pos x="3952" y="2973"/>
                      </a:cxn>
                    </a:cxnLst>
                    <a:rect l="0" t="0" r="r" b="b"/>
                    <a:pathLst>
                      <a:path w="3952" h="3501">
                        <a:moveTo>
                          <a:pt x="3952" y="2973"/>
                        </a:moveTo>
                        <a:lnTo>
                          <a:pt x="3946" y="2860"/>
                        </a:lnTo>
                        <a:lnTo>
                          <a:pt x="3934" y="2740"/>
                        </a:lnTo>
                        <a:lnTo>
                          <a:pt x="3910" y="2614"/>
                        </a:lnTo>
                        <a:lnTo>
                          <a:pt x="3875" y="2494"/>
                        </a:lnTo>
                        <a:lnTo>
                          <a:pt x="3839" y="2368"/>
                        </a:lnTo>
                        <a:lnTo>
                          <a:pt x="3785" y="2236"/>
                        </a:lnTo>
                        <a:lnTo>
                          <a:pt x="3731" y="2110"/>
                        </a:lnTo>
                        <a:lnTo>
                          <a:pt x="3665" y="1978"/>
                        </a:lnTo>
                        <a:lnTo>
                          <a:pt x="3593" y="1853"/>
                        </a:lnTo>
                        <a:lnTo>
                          <a:pt x="3516" y="1721"/>
                        </a:lnTo>
                        <a:lnTo>
                          <a:pt x="3432" y="1595"/>
                        </a:lnTo>
                        <a:lnTo>
                          <a:pt x="3336" y="1469"/>
                        </a:lnTo>
                        <a:lnTo>
                          <a:pt x="3241" y="1343"/>
                        </a:lnTo>
                        <a:lnTo>
                          <a:pt x="3133" y="1223"/>
                        </a:lnTo>
                        <a:lnTo>
                          <a:pt x="3025" y="1103"/>
                        </a:lnTo>
                        <a:lnTo>
                          <a:pt x="2906" y="983"/>
                        </a:lnTo>
                        <a:lnTo>
                          <a:pt x="2721" y="815"/>
                        </a:lnTo>
                        <a:lnTo>
                          <a:pt x="2529" y="660"/>
                        </a:lnTo>
                        <a:lnTo>
                          <a:pt x="2332" y="522"/>
                        </a:lnTo>
                        <a:lnTo>
                          <a:pt x="2141" y="396"/>
                        </a:lnTo>
                        <a:lnTo>
                          <a:pt x="1943" y="288"/>
                        </a:lnTo>
                        <a:lnTo>
                          <a:pt x="1746" y="198"/>
                        </a:lnTo>
                        <a:lnTo>
                          <a:pt x="1555" y="126"/>
                        </a:lnTo>
                        <a:lnTo>
                          <a:pt x="1363" y="66"/>
                        </a:lnTo>
                        <a:lnTo>
                          <a:pt x="1184" y="24"/>
                        </a:lnTo>
                        <a:lnTo>
                          <a:pt x="1005" y="6"/>
                        </a:lnTo>
                        <a:lnTo>
                          <a:pt x="837" y="0"/>
                        </a:lnTo>
                        <a:lnTo>
                          <a:pt x="676" y="12"/>
                        </a:lnTo>
                        <a:lnTo>
                          <a:pt x="526" y="48"/>
                        </a:lnTo>
                        <a:lnTo>
                          <a:pt x="389" y="102"/>
                        </a:lnTo>
                        <a:lnTo>
                          <a:pt x="263" y="174"/>
                        </a:lnTo>
                        <a:lnTo>
                          <a:pt x="155" y="264"/>
                        </a:lnTo>
                        <a:lnTo>
                          <a:pt x="114" y="312"/>
                        </a:lnTo>
                        <a:lnTo>
                          <a:pt x="72" y="366"/>
                        </a:lnTo>
                        <a:lnTo>
                          <a:pt x="0" y="486"/>
                        </a:lnTo>
                        <a:lnTo>
                          <a:pt x="0" y="498"/>
                        </a:lnTo>
                        <a:lnTo>
                          <a:pt x="72" y="372"/>
                        </a:lnTo>
                        <a:lnTo>
                          <a:pt x="161" y="264"/>
                        </a:lnTo>
                        <a:lnTo>
                          <a:pt x="269" y="174"/>
                        </a:lnTo>
                        <a:lnTo>
                          <a:pt x="395" y="102"/>
                        </a:lnTo>
                        <a:lnTo>
                          <a:pt x="526" y="48"/>
                        </a:lnTo>
                        <a:lnTo>
                          <a:pt x="676" y="18"/>
                        </a:lnTo>
                        <a:lnTo>
                          <a:pt x="837" y="6"/>
                        </a:lnTo>
                        <a:lnTo>
                          <a:pt x="1005" y="6"/>
                        </a:lnTo>
                        <a:lnTo>
                          <a:pt x="1184" y="30"/>
                        </a:lnTo>
                        <a:lnTo>
                          <a:pt x="1363" y="72"/>
                        </a:lnTo>
                        <a:lnTo>
                          <a:pt x="1555" y="132"/>
                        </a:lnTo>
                        <a:lnTo>
                          <a:pt x="1746" y="204"/>
                        </a:lnTo>
                        <a:lnTo>
                          <a:pt x="1943" y="294"/>
                        </a:lnTo>
                        <a:lnTo>
                          <a:pt x="2135" y="402"/>
                        </a:lnTo>
                        <a:lnTo>
                          <a:pt x="2332" y="528"/>
                        </a:lnTo>
                        <a:lnTo>
                          <a:pt x="2523" y="666"/>
                        </a:lnTo>
                        <a:lnTo>
                          <a:pt x="2715" y="821"/>
                        </a:lnTo>
                        <a:lnTo>
                          <a:pt x="2900" y="989"/>
                        </a:lnTo>
                        <a:lnTo>
                          <a:pt x="3127" y="1223"/>
                        </a:lnTo>
                        <a:lnTo>
                          <a:pt x="3235" y="1349"/>
                        </a:lnTo>
                        <a:lnTo>
                          <a:pt x="3336" y="1469"/>
                        </a:lnTo>
                        <a:lnTo>
                          <a:pt x="3426" y="1595"/>
                        </a:lnTo>
                        <a:lnTo>
                          <a:pt x="3510" y="1727"/>
                        </a:lnTo>
                        <a:lnTo>
                          <a:pt x="3593" y="1853"/>
                        </a:lnTo>
                        <a:lnTo>
                          <a:pt x="3665" y="1984"/>
                        </a:lnTo>
                        <a:lnTo>
                          <a:pt x="3731" y="2110"/>
                        </a:lnTo>
                        <a:lnTo>
                          <a:pt x="3785" y="2236"/>
                        </a:lnTo>
                        <a:lnTo>
                          <a:pt x="3833" y="2368"/>
                        </a:lnTo>
                        <a:lnTo>
                          <a:pt x="3875" y="2494"/>
                        </a:lnTo>
                        <a:lnTo>
                          <a:pt x="3910" y="2614"/>
                        </a:lnTo>
                        <a:lnTo>
                          <a:pt x="3934" y="2740"/>
                        </a:lnTo>
                        <a:lnTo>
                          <a:pt x="3946" y="2860"/>
                        </a:lnTo>
                        <a:lnTo>
                          <a:pt x="3952" y="2973"/>
                        </a:lnTo>
                        <a:lnTo>
                          <a:pt x="3946" y="3123"/>
                        </a:lnTo>
                        <a:lnTo>
                          <a:pt x="3922" y="3255"/>
                        </a:lnTo>
                        <a:lnTo>
                          <a:pt x="3886" y="3387"/>
                        </a:lnTo>
                        <a:lnTo>
                          <a:pt x="3833" y="3501"/>
                        </a:lnTo>
                        <a:lnTo>
                          <a:pt x="3833" y="3501"/>
                        </a:lnTo>
                        <a:lnTo>
                          <a:pt x="3886" y="3387"/>
                        </a:lnTo>
                        <a:lnTo>
                          <a:pt x="3928" y="3255"/>
                        </a:lnTo>
                        <a:lnTo>
                          <a:pt x="3946" y="3123"/>
                        </a:lnTo>
                        <a:lnTo>
                          <a:pt x="3952" y="2973"/>
                        </a:lnTo>
                        <a:lnTo>
                          <a:pt x="3952" y="2973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104" name="Freeform 8"/>
                  <p:cNvSpPr>
                    <a:spLocks/>
                  </p:cNvSpPr>
                  <p:nvPr userDrawn="1"/>
                </p:nvSpPr>
                <p:spPr bwMode="hidden">
                  <a:xfrm>
                    <a:off x="406" y="953"/>
                    <a:ext cx="3803" cy="3363"/>
                  </a:xfrm>
                  <a:custGeom>
                    <a:avLst/>
                    <a:gdLst/>
                    <a:ahLst/>
                    <a:cxnLst>
                      <a:cxn ang="0">
                        <a:pos x="676" y="2416"/>
                      </a:cxn>
                      <a:cxn ang="0">
                        <a:pos x="419" y="2062"/>
                      </a:cxn>
                      <a:cxn ang="0">
                        <a:pos x="215" y="1703"/>
                      </a:cxn>
                      <a:cxn ang="0">
                        <a:pos x="78" y="1343"/>
                      </a:cxn>
                      <a:cxn ang="0">
                        <a:pos x="12" y="1001"/>
                      </a:cxn>
                      <a:cxn ang="0">
                        <a:pos x="18" y="701"/>
                      </a:cxn>
                      <a:cxn ang="0">
                        <a:pos x="96" y="450"/>
                      </a:cxn>
                      <a:cxn ang="0">
                        <a:pos x="239" y="246"/>
                      </a:cxn>
                      <a:cxn ang="0">
                        <a:pos x="580" y="48"/>
                      </a:cxn>
                      <a:cxn ang="0">
                        <a:pos x="1028" y="6"/>
                      </a:cxn>
                      <a:cxn ang="0">
                        <a:pos x="1543" y="120"/>
                      </a:cxn>
                      <a:cxn ang="0">
                        <a:pos x="2087" y="378"/>
                      </a:cxn>
                      <a:cxn ang="0">
                        <a:pos x="2631" y="773"/>
                      </a:cxn>
                      <a:cxn ang="0">
                        <a:pos x="3115" y="1265"/>
                      </a:cxn>
                      <a:cxn ang="0">
                        <a:pos x="3378" y="1625"/>
                      </a:cxn>
                      <a:cxn ang="0">
                        <a:pos x="3582" y="1984"/>
                      </a:cxn>
                      <a:cxn ang="0">
                        <a:pos x="3719" y="2344"/>
                      </a:cxn>
                      <a:cxn ang="0">
                        <a:pos x="3785" y="2686"/>
                      </a:cxn>
                      <a:cxn ang="0">
                        <a:pos x="3749" y="3105"/>
                      </a:cxn>
                      <a:cxn ang="0">
                        <a:pos x="3629" y="3363"/>
                      </a:cxn>
                      <a:cxn ang="0">
                        <a:pos x="3779" y="2967"/>
                      </a:cxn>
                      <a:cxn ang="0">
                        <a:pos x="3791" y="2794"/>
                      </a:cxn>
                      <a:cxn ang="0">
                        <a:pos x="3749" y="2458"/>
                      </a:cxn>
                      <a:cxn ang="0">
                        <a:pos x="3635" y="2104"/>
                      </a:cxn>
                      <a:cxn ang="0">
                        <a:pos x="3456" y="1739"/>
                      </a:cxn>
                      <a:cxn ang="0">
                        <a:pos x="3211" y="1385"/>
                      </a:cxn>
                      <a:cxn ang="0">
                        <a:pos x="2804" y="929"/>
                      </a:cxn>
                      <a:cxn ang="0">
                        <a:pos x="2272" y="492"/>
                      </a:cxn>
                      <a:cxn ang="0">
                        <a:pos x="1722" y="192"/>
                      </a:cxn>
                      <a:cxn ang="0">
                        <a:pos x="1190" y="24"/>
                      </a:cxn>
                      <a:cxn ang="0">
                        <a:pos x="717" y="12"/>
                      </a:cxn>
                      <a:cxn ang="0">
                        <a:pos x="335" y="162"/>
                      </a:cxn>
                      <a:cxn ang="0">
                        <a:pos x="132" y="378"/>
                      </a:cxn>
                      <a:cxn ang="0">
                        <a:pos x="36" y="612"/>
                      </a:cxn>
                      <a:cxn ang="0">
                        <a:pos x="0" y="893"/>
                      </a:cxn>
                      <a:cxn ang="0">
                        <a:pos x="42" y="1229"/>
                      </a:cxn>
                      <a:cxn ang="0">
                        <a:pos x="161" y="1583"/>
                      </a:cxn>
                      <a:cxn ang="0">
                        <a:pos x="341" y="1942"/>
                      </a:cxn>
                      <a:cxn ang="0">
                        <a:pos x="580" y="2302"/>
                      </a:cxn>
                      <a:cxn ang="0">
                        <a:pos x="987" y="2758"/>
                      </a:cxn>
                      <a:cxn ang="0">
                        <a:pos x="1596" y="3237"/>
                      </a:cxn>
                      <a:cxn ang="0">
                        <a:pos x="1596" y="3237"/>
                      </a:cxn>
                      <a:cxn ang="0">
                        <a:pos x="993" y="2758"/>
                      </a:cxn>
                    </a:cxnLst>
                    <a:rect l="0" t="0" r="r" b="b"/>
                    <a:pathLst>
                      <a:path w="3791" h="3363">
                        <a:moveTo>
                          <a:pt x="993" y="2758"/>
                        </a:moveTo>
                        <a:lnTo>
                          <a:pt x="777" y="2536"/>
                        </a:lnTo>
                        <a:lnTo>
                          <a:pt x="676" y="2416"/>
                        </a:lnTo>
                        <a:lnTo>
                          <a:pt x="586" y="2302"/>
                        </a:lnTo>
                        <a:lnTo>
                          <a:pt x="496" y="2182"/>
                        </a:lnTo>
                        <a:lnTo>
                          <a:pt x="419" y="2062"/>
                        </a:lnTo>
                        <a:lnTo>
                          <a:pt x="341" y="1942"/>
                        </a:lnTo>
                        <a:lnTo>
                          <a:pt x="275" y="1822"/>
                        </a:lnTo>
                        <a:lnTo>
                          <a:pt x="215" y="1703"/>
                        </a:lnTo>
                        <a:lnTo>
                          <a:pt x="161" y="1583"/>
                        </a:lnTo>
                        <a:lnTo>
                          <a:pt x="114" y="1463"/>
                        </a:lnTo>
                        <a:lnTo>
                          <a:pt x="78" y="1343"/>
                        </a:lnTo>
                        <a:lnTo>
                          <a:pt x="48" y="1229"/>
                        </a:lnTo>
                        <a:lnTo>
                          <a:pt x="24" y="1115"/>
                        </a:lnTo>
                        <a:lnTo>
                          <a:pt x="12" y="1001"/>
                        </a:lnTo>
                        <a:lnTo>
                          <a:pt x="6" y="893"/>
                        </a:lnTo>
                        <a:lnTo>
                          <a:pt x="12" y="797"/>
                        </a:lnTo>
                        <a:lnTo>
                          <a:pt x="18" y="701"/>
                        </a:lnTo>
                        <a:lnTo>
                          <a:pt x="42" y="612"/>
                        </a:lnTo>
                        <a:lnTo>
                          <a:pt x="66" y="528"/>
                        </a:lnTo>
                        <a:lnTo>
                          <a:pt x="96" y="450"/>
                        </a:lnTo>
                        <a:lnTo>
                          <a:pt x="138" y="378"/>
                        </a:lnTo>
                        <a:lnTo>
                          <a:pt x="185" y="306"/>
                        </a:lnTo>
                        <a:lnTo>
                          <a:pt x="239" y="246"/>
                        </a:lnTo>
                        <a:lnTo>
                          <a:pt x="341" y="162"/>
                        </a:lnTo>
                        <a:lnTo>
                          <a:pt x="454" y="96"/>
                        </a:lnTo>
                        <a:lnTo>
                          <a:pt x="580" y="48"/>
                        </a:lnTo>
                        <a:lnTo>
                          <a:pt x="723" y="18"/>
                        </a:lnTo>
                        <a:lnTo>
                          <a:pt x="867" y="6"/>
                        </a:lnTo>
                        <a:lnTo>
                          <a:pt x="1028" y="6"/>
                        </a:lnTo>
                        <a:lnTo>
                          <a:pt x="1196" y="30"/>
                        </a:lnTo>
                        <a:lnTo>
                          <a:pt x="1363" y="66"/>
                        </a:lnTo>
                        <a:lnTo>
                          <a:pt x="1543" y="120"/>
                        </a:lnTo>
                        <a:lnTo>
                          <a:pt x="1722" y="192"/>
                        </a:lnTo>
                        <a:lnTo>
                          <a:pt x="1901" y="282"/>
                        </a:lnTo>
                        <a:lnTo>
                          <a:pt x="2087" y="378"/>
                        </a:lnTo>
                        <a:lnTo>
                          <a:pt x="2272" y="498"/>
                        </a:lnTo>
                        <a:lnTo>
                          <a:pt x="2451" y="624"/>
                        </a:lnTo>
                        <a:lnTo>
                          <a:pt x="2631" y="773"/>
                        </a:lnTo>
                        <a:lnTo>
                          <a:pt x="2804" y="929"/>
                        </a:lnTo>
                        <a:lnTo>
                          <a:pt x="3019" y="1151"/>
                        </a:lnTo>
                        <a:lnTo>
                          <a:pt x="3115" y="1265"/>
                        </a:lnTo>
                        <a:lnTo>
                          <a:pt x="3211" y="1385"/>
                        </a:lnTo>
                        <a:lnTo>
                          <a:pt x="3295" y="1505"/>
                        </a:lnTo>
                        <a:lnTo>
                          <a:pt x="3378" y="1625"/>
                        </a:lnTo>
                        <a:lnTo>
                          <a:pt x="3450" y="1745"/>
                        </a:lnTo>
                        <a:lnTo>
                          <a:pt x="3522" y="1864"/>
                        </a:lnTo>
                        <a:lnTo>
                          <a:pt x="3582" y="1984"/>
                        </a:lnTo>
                        <a:lnTo>
                          <a:pt x="3635" y="2104"/>
                        </a:lnTo>
                        <a:lnTo>
                          <a:pt x="3677" y="2224"/>
                        </a:lnTo>
                        <a:lnTo>
                          <a:pt x="3719" y="2344"/>
                        </a:lnTo>
                        <a:lnTo>
                          <a:pt x="3749" y="2458"/>
                        </a:lnTo>
                        <a:lnTo>
                          <a:pt x="3773" y="2572"/>
                        </a:lnTo>
                        <a:lnTo>
                          <a:pt x="3785" y="2686"/>
                        </a:lnTo>
                        <a:lnTo>
                          <a:pt x="3791" y="2794"/>
                        </a:lnTo>
                        <a:lnTo>
                          <a:pt x="3779" y="2955"/>
                        </a:lnTo>
                        <a:lnTo>
                          <a:pt x="3749" y="3105"/>
                        </a:lnTo>
                        <a:lnTo>
                          <a:pt x="3695" y="3243"/>
                        </a:lnTo>
                        <a:lnTo>
                          <a:pt x="3623" y="3363"/>
                        </a:lnTo>
                        <a:lnTo>
                          <a:pt x="3629" y="3363"/>
                        </a:lnTo>
                        <a:lnTo>
                          <a:pt x="3701" y="3243"/>
                        </a:lnTo>
                        <a:lnTo>
                          <a:pt x="3749" y="3111"/>
                        </a:lnTo>
                        <a:lnTo>
                          <a:pt x="3779" y="2967"/>
                        </a:lnTo>
                        <a:lnTo>
                          <a:pt x="3791" y="2806"/>
                        </a:lnTo>
                        <a:lnTo>
                          <a:pt x="3791" y="2800"/>
                        </a:lnTo>
                        <a:lnTo>
                          <a:pt x="3791" y="2794"/>
                        </a:lnTo>
                        <a:lnTo>
                          <a:pt x="3785" y="2686"/>
                        </a:lnTo>
                        <a:lnTo>
                          <a:pt x="3773" y="2572"/>
                        </a:lnTo>
                        <a:lnTo>
                          <a:pt x="3749" y="2458"/>
                        </a:lnTo>
                        <a:lnTo>
                          <a:pt x="3719" y="2338"/>
                        </a:lnTo>
                        <a:lnTo>
                          <a:pt x="3683" y="2224"/>
                        </a:lnTo>
                        <a:lnTo>
                          <a:pt x="3635" y="2104"/>
                        </a:lnTo>
                        <a:lnTo>
                          <a:pt x="3582" y="1984"/>
                        </a:lnTo>
                        <a:lnTo>
                          <a:pt x="3522" y="1864"/>
                        </a:lnTo>
                        <a:lnTo>
                          <a:pt x="3456" y="1739"/>
                        </a:lnTo>
                        <a:lnTo>
                          <a:pt x="3378" y="1619"/>
                        </a:lnTo>
                        <a:lnTo>
                          <a:pt x="3300" y="1499"/>
                        </a:lnTo>
                        <a:lnTo>
                          <a:pt x="3211" y="1385"/>
                        </a:lnTo>
                        <a:lnTo>
                          <a:pt x="3121" y="1265"/>
                        </a:lnTo>
                        <a:lnTo>
                          <a:pt x="3019" y="1151"/>
                        </a:lnTo>
                        <a:lnTo>
                          <a:pt x="2804" y="929"/>
                        </a:lnTo>
                        <a:lnTo>
                          <a:pt x="2631" y="767"/>
                        </a:lnTo>
                        <a:lnTo>
                          <a:pt x="2451" y="624"/>
                        </a:lnTo>
                        <a:lnTo>
                          <a:pt x="2272" y="492"/>
                        </a:lnTo>
                        <a:lnTo>
                          <a:pt x="2087" y="378"/>
                        </a:lnTo>
                        <a:lnTo>
                          <a:pt x="1901" y="276"/>
                        </a:lnTo>
                        <a:lnTo>
                          <a:pt x="1722" y="192"/>
                        </a:lnTo>
                        <a:lnTo>
                          <a:pt x="1543" y="120"/>
                        </a:lnTo>
                        <a:lnTo>
                          <a:pt x="1363" y="66"/>
                        </a:lnTo>
                        <a:lnTo>
                          <a:pt x="1190" y="24"/>
                        </a:lnTo>
                        <a:lnTo>
                          <a:pt x="1028" y="6"/>
                        </a:lnTo>
                        <a:lnTo>
                          <a:pt x="867" y="0"/>
                        </a:lnTo>
                        <a:lnTo>
                          <a:pt x="717" y="12"/>
                        </a:lnTo>
                        <a:lnTo>
                          <a:pt x="580" y="42"/>
                        </a:lnTo>
                        <a:lnTo>
                          <a:pt x="448" y="90"/>
                        </a:lnTo>
                        <a:lnTo>
                          <a:pt x="335" y="162"/>
                        </a:lnTo>
                        <a:lnTo>
                          <a:pt x="233" y="246"/>
                        </a:lnTo>
                        <a:lnTo>
                          <a:pt x="179" y="306"/>
                        </a:lnTo>
                        <a:lnTo>
                          <a:pt x="132" y="378"/>
                        </a:lnTo>
                        <a:lnTo>
                          <a:pt x="90" y="450"/>
                        </a:lnTo>
                        <a:lnTo>
                          <a:pt x="60" y="528"/>
                        </a:lnTo>
                        <a:lnTo>
                          <a:pt x="36" y="612"/>
                        </a:lnTo>
                        <a:lnTo>
                          <a:pt x="12" y="701"/>
                        </a:lnTo>
                        <a:lnTo>
                          <a:pt x="6" y="797"/>
                        </a:lnTo>
                        <a:lnTo>
                          <a:pt x="0" y="893"/>
                        </a:lnTo>
                        <a:lnTo>
                          <a:pt x="6" y="1001"/>
                        </a:lnTo>
                        <a:lnTo>
                          <a:pt x="24" y="1115"/>
                        </a:lnTo>
                        <a:lnTo>
                          <a:pt x="42" y="1229"/>
                        </a:lnTo>
                        <a:lnTo>
                          <a:pt x="78" y="1343"/>
                        </a:lnTo>
                        <a:lnTo>
                          <a:pt x="114" y="1463"/>
                        </a:lnTo>
                        <a:lnTo>
                          <a:pt x="161" y="1583"/>
                        </a:lnTo>
                        <a:lnTo>
                          <a:pt x="215" y="1703"/>
                        </a:lnTo>
                        <a:lnTo>
                          <a:pt x="275" y="1822"/>
                        </a:lnTo>
                        <a:lnTo>
                          <a:pt x="341" y="1942"/>
                        </a:lnTo>
                        <a:lnTo>
                          <a:pt x="413" y="2062"/>
                        </a:lnTo>
                        <a:lnTo>
                          <a:pt x="496" y="2182"/>
                        </a:lnTo>
                        <a:lnTo>
                          <a:pt x="580" y="2302"/>
                        </a:lnTo>
                        <a:lnTo>
                          <a:pt x="676" y="2422"/>
                        </a:lnTo>
                        <a:lnTo>
                          <a:pt x="771" y="2536"/>
                        </a:lnTo>
                        <a:lnTo>
                          <a:pt x="987" y="2758"/>
                        </a:lnTo>
                        <a:lnTo>
                          <a:pt x="1184" y="2931"/>
                        </a:lnTo>
                        <a:lnTo>
                          <a:pt x="1387" y="3093"/>
                        </a:lnTo>
                        <a:lnTo>
                          <a:pt x="1596" y="3237"/>
                        </a:lnTo>
                        <a:lnTo>
                          <a:pt x="1800" y="3363"/>
                        </a:lnTo>
                        <a:lnTo>
                          <a:pt x="1806" y="3363"/>
                        </a:lnTo>
                        <a:lnTo>
                          <a:pt x="1596" y="3237"/>
                        </a:lnTo>
                        <a:lnTo>
                          <a:pt x="1393" y="3093"/>
                        </a:lnTo>
                        <a:lnTo>
                          <a:pt x="1190" y="2931"/>
                        </a:lnTo>
                        <a:lnTo>
                          <a:pt x="993" y="2758"/>
                        </a:lnTo>
                        <a:lnTo>
                          <a:pt x="993" y="2758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105" name="Freeform 9"/>
                  <p:cNvSpPr>
                    <a:spLocks/>
                  </p:cNvSpPr>
                  <p:nvPr userDrawn="1"/>
                </p:nvSpPr>
                <p:spPr bwMode="hidden">
                  <a:xfrm>
                    <a:off x="514" y="1091"/>
                    <a:ext cx="3538" cy="3225"/>
                  </a:xfrm>
                  <a:custGeom>
                    <a:avLst/>
                    <a:gdLst/>
                    <a:ahLst/>
                    <a:cxnLst>
                      <a:cxn ang="0">
                        <a:pos x="538" y="2146"/>
                      </a:cxn>
                      <a:cxn ang="0">
                        <a:pos x="317" y="1816"/>
                      </a:cxn>
                      <a:cxn ang="0">
                        <a:pos x="149" y="1481"/>
                      </a:cxn>
                      <a:cxn ang="0">
                        <a:pos x="41" y="1151"/>
                      </a:cxn>
                      <a:cxn ang="0">
                        <a:pos x="0" y="839"/>
                      </a:cxn>
                      <a:cxn ang="0">
                        <a:pos x="30" y="575"/>
                      </a:cxn>
                      <a:cxn ang="0">
                        <a:pos x="125" y="354"/>
                      </a:cxn>
                      <a:cxn ang="0">
                        <a:pos x="317" y="150"/>
                      </a:cxn>
                      <a:cxn ang="0">
                        <a:pos x="669" y="12"/>
                      </a:cxn>
                      <a:cxn ang="0">
                        <a:pos x="1112" y="24"/>
                      </a:cxn>
                      <a:cxn ang="0">
                        <a:pos x="1608" y="174"/>
                      </a:cxn>
                      <a:cxn ang="0">
                        <a:pos x="2116" y="456"/>
                      </a:cxn>
                      <a:cxn ang="0">
                        <a:pos x="2613" y="857"/>
                      </a:cxn>
                      <a:cxn ang="0">
                        <a:pos x="3073" y="1391"/>
                      </a:cxn>
                      <a:cxn ang="0">
                        <a:pos x="3276" y="1726"/>
                      </a:cxn>
                      <a:cxn ang="0">
                        <a:pos x="3426" y="2062"/>
                      </a:cxn>
                      <a:cxn ang="0">
                        <a:pos x="3509" y="2386"/>
                      </a:cxn>
                      <a:cxn ang="0">
                        <a:pos x="3521" y="2680"/>
                      </a:cxn>
                      <a:cxn ang="0">
                        <a:pos x="3474" y="2931"/>
                      </a:cxn>
                      <a:cxn ang="0">
                        <a:pos x="3360" y="3141"/>
                      </a:cxn>
                      <a:cxn ang="0">
                        <a:pos x="3282" y="3225"/>
                      </a:cxn>
                      <a:cxn ang="0">
                        <a:pos x="3312" y="3201"/>
                      </a:cxn>
                      <a:cxn ang="0">
                        <a:pos x="3444" y="3009"/>
                      </a:cxn>
                      <a:cxn ang="0">
                        <a:pos x="3515" y="2769"/>
                      </a:cxn>
                      <a:cxn ang="0">
                        <a:pos x="3521" y="2488"/>
                      </a:cxn>
                      <a:cxn ang="0">
                        <a:pos x="3462" y="2170"/>
                      </a:cxn>
                      <a:cxn ang="0">
                        <a:pos x="3336" y="1834"/>
                      </a:cxn>
                      <a:cxn ang="0">
                        <a:pos x="3145" y="1499"/>
                      </a:cxn>
                      <a:cxn ang="0">
                        <a:pos x="2816" y="1061"/>
                      </a:cxn>
                      <a:cxn ang="0">
                        <a:pos x="2284" y="575"/>
                      </a:cxn>
                      <a:cxn ang="0">
                        <a:pos x="1775" y="252"/>
                      </a:cxn>
                      <a:cxn ang="0">
                        <a:pos x="1273" y="60"/>
                      </a:cxn>
                      <a:cxn ang="0">
                        <a:pos x="807" y="0"/>
                      </a:cxn>
                      <a:cxn ang="0">
                        <a:pos x="418" y="84"/>
                      </a:cxn>
                      <a:cxn ang="0">
                        <a:pos x="167" y="288"/>
                      </a:cxn>
                      <a:cxn ang="0">
                        <a:pos x="53" y="498"/>
                      </a:cxn>
                      <a:cxn ang="0">
                        <a:pos x="0" y="749"/>
                      </a:cxn>
                      <a:cxn ang="0">
                        <a:pos x="18" y="1043"/>
                      </a:cxn>
                      <a:cxn ang="0">
                        <a:pos x="101" y="1373"/>
                      </a:cxn>
                      <a:cxn ang="0">
                        <a:pos x="251" y="1708"/>
                      </a:cxn>
                      <a:cxn ang="0">
                        <a:pos x="454" y="2038"/>
                      </a:cxn>
                      <a:cxn ang="0">
                        <a:pos x="914" y="2572"/>
                      </a:cxn>
                      <a:cxn ang="0">
                        <a:pos x="1255" y="2865"/>
                      </a:cxn>
                      <a:cxn ang="0">
                        <a:pos x="1608" y="3099"/>
                      </a:cxn>
                      <a:cxn ang="0">
                        <a:pos x="1853" y="3225"/>
                      </a:cxn>
                      <a:cxn ang="0">
                        <a:pos x="1494" y="3027"/>
                      </a:cxn>
                      <a:cxn ang="0">
                        <a:pos x="1142" y="2769"/>
                      </a:cxn>
                    </a:cxnLst>
                    <a:rect l="0" t="0" r="r" b="b"/>
                    <a:pathLst>
                      <a:path w="3527" h="3225">
                        <a:moveTo>
                          <a:pt x="914" y="2572"/>
                        </a:moveTo>
                        <a:lnTo>
                          <a:pt x="717" y="2362"/>
                        </a:lnTo>
                        <a:lnTo>
                          <a:pt x="538" y="2146"/>
                        </a:lnTo>
                        <a:lnTo>
                          <a:pt x="460" y="2038"/>
                        </a:lnTo>
                        <a:lnTo>
                          <a:pt x="382" y="1930"/>
                        </a:lnTo>
                        <a:lnTo>
                          <a:pt x="317" y="1816"/>
                        </a:lnTo>
                        <a:lnTo>
                          <a:pt x="251" y="1702"/>
                        </a:lnTo>
                        <a:lnTo>
                          <a:pt x="197" y="1589"/>
                        </a:lnTo>
                        <a:lnTo>
                          <a:pt x="149" y="1481"/>
                        </a:lnTo>
                        <a:lnTo>
                          <a:pt x="107" y="1367"/>
                        </a:lnTo>
                        <a:lnTo>
                          <a:pt x="71" y="1259"/>
                        </a:lnTo>
                        <a:lnTo>
                          <a:pt x="41" y="1151"/>
                        </a:lnTo>
                        <a:lnTo>
                          <a:pt x="18" y="1043"/>
                        </a:lnTo>
                        <a:lnTo>
                          <a:pt x="6" y="941"/>
                        </a:lnTo>
                        <a:lnTo>
                          <a:pt x="0" y="839"/>
                        </a:lnTo>
                        <a:lnTo>
                          <a:pt x="6" y="749"/>
                        </a:lnTo>
                        <a:lnTo>
                          <a:pt x="12" y="659"/>
                        </a:lnTo>
                        <a:lnTo>
                          <a:pt x="30" y="575"/>
                        </a:lnTo>
                        <a:lnTo>
                          <a:pt x="59" y="498"/>
                        </a:lnTo>
                        <a:lnTo>
                          <a:pt x="89" y="420"/>
                        </a:lnTo>
                        <a:lnTo>
                          <a:pt x="125" y="354"/>
                        </a:lnTo>
                        <a:lnTo>
                          <a:pt x="173" y="288"/>
                        </a:lnTo>
                        <a:lnTo>
                          <a:pt x="221" y="228"/>
                        </a:lnTo>
                        <a:lnTo>
                          <a:pt x="317" y="150"/>
                        </a:lnTo>
                        <a:lnTo>
                          <a:pt x="424" y="90"/>
                        </a:lnTo>
                        <a:lnTo>
                          <a:pt x="544" y="42"/>
                        </a:lnTo>
                        <a:lnTo>
                          <a:pt x="669" y="12"/>
                        </a:lnTo>
                        <a:lnTo>
                          <a:pt x="813" y="0"/>
                        </a:lnTo>
                        <a:lnTo>
                          <a:pt x="956" y="6"/>
                        </a:lnTo>
                        <a:lnTo>
                          <a:pt x="1112" y="24"/>
                        </a:lnTo>
                        <a:lnTo>
                          <a:pt x="1273" y="60"/>
                        </a:lnTo>
                        <a:lnTo>
                          <a:pt x="1441" y="114"/>
                        </a:lnTo>
                        <a:lnTo>
                          <a:pt x="1608" y="174"/>
                        </a:lnTo>
                        <a:lnTo>
                          <a:pt x="1775" y="258"/>
                        </a:lnTo>
                        <a:lnTo>
                          <a:pt x="1949" y="348"/>
                        </a:lnTo>
                        <a:lnTo>
                          <a:pt x="2116" y="456"/>
                        </a:lnTo>
                        <a:lnTo>
                          <a:pt x="2284" y="575"/>
                        </a:lnTo>
                        <a:lnTo>
                          <a:pt x="2451" y="713"/>
                        </a:lnTo>
                        <a:lnTo>
                          <a:pt x="2613" y="857"/>
                        </a:lnTo>
                        <a:lnTo>
                          <a:pt x="2810" y="1067"/>
                        </a:lnTo>
                        <a:lnTo>
                          <a:pt x="2989" y="1283"/>
                        </a:lnTo>
                        <a:lnTo>
                          <a:pt x="3073" y="1391"/>
                        </a:lnTo>
                        <a:lnTo>
                          <a:pt x="3145" y="1505"/>
                        </a:lnTo>
                        <a:lnTo>
                          <a:pt x="3216" y="1612"/>
                        </a:lnTo>
                        <a:lnTo>
                          <a:pt x="3276" y="1726"/>
                        </a:lnTo>
                        <a:lnTo>
                          <a:pt x="3330" y="1840"/>
                        </a:lnTo>
                        <a:lnTo>
                          <a:pt x="3384" y="1948"/>
                        </a:lnTo>
                        <a:lnTo>
                          <a:pt x="3426" y="2062"/>
                        </a:lnTo>
                        <a:lnTo>
                          <a:pt x="3462" y="2170"/>
                        </a:lnTo>
                        <a:lnTo>
                          <a:pt x="3491" y="2278"/>
                        </a:lnTo>
                        <a:lnTo>
                          <a:pt x="3509" y="2386"/>
                        </a:lnTo>
                        <a:lnTo>
                          <a:pt x="3521" y="2488"/>
                        </a:lnTo>
                        <a:lnTo>
                          <a:pt x="3527" y="2590"/>
                        </a:lnTo>
                        <a:lnTo>
                          <a:pt x="3521" y="2680"/>
                        </a:lnTo>
                        <a:lnTo>
                          <a:pt x="3515" y="2769"/>
                        </a:lnTo>
                        <a:lnTo>
                          <a:pt x="3497" y="2853"/>
                        </a:lnTo>
                        <a:lnTo>
                          <a:pt x="3474" y="2931"/>
                        </a:lnTo>
                        <a:lnTo>
                          <a:pt x="3438" y="3009"/>
                        </a:lnTo>
                        <a:lnTo>
                          <a:pt x="3402" y="3075"/>
                        </a:lnTo>
                        <a:lnTo>
                          <a:pt x="3360" y="3141"/>
                        </a:lnTo>
                        <a:lnTo>
                          <a:pt x="3306" y="3201"/>
                        </a:lnTo>
                        <a:lnTo>
                          <a:pt x="3294" y="3213"/>
                        </a:lnTo>
                        <a:lnTo>
                          <a:pt x="3282" y="3225"/>
                        </a:lnTo>
                        <a:lnTo>
                          <a:pt x="3288" y="3225"/>
                        </a:lnTo>
                        <a:lnTo>
                          <a:pt x="3300" y="3213"/>
                        </a:lnTo>
                        <a:lnTo>
                          <a:pt x="3312" y="3201"/>
                        </a:lnTo>
                        <a:lnTo>
                          <a:pt x="3366" y="3141"/>
                        </a:lnTo>
                        <a:lnTo>
                          <a:pt x="3408" y="3075"/>
                        </a:lnTo>
                        <a:lnTo>
                          <a:pt x="3444" y="3009"/>
                        </a:lnTo>
                        <a:lnTo>
                          <a:pt x="3474" y="2931"/>
                        </a:lnTo>
                        <a:lnTo>
                          <a:pt x="3497" y="2853"/>
                        </a:lnTo>
                        <a:lnTo>
                          <a:pt x="3515" y="2769"/>
                        </a:lnTo>
                        <a:lnTo>
                          <a:pt x="3527" y="2680"/>
                        </a:lnTo>
                        <a:lnTo>
                          <a:pt x="3527" y="2590"/>
                        </a:lnTo>
                        <a:lnTo>
                          <a:pt x="3521" y="2488"/>
                        </a:lnTo>
                        <a:lnTo>
                          <a:pt x="3509" y="2386"/>
                        </a:lnTo>
                        <a:lnTo>
                          <a:pt x="3491" y="2278"/>
                        </a:lnTo>
                        <a:lnTo>
                          <a:pt x="3462" y="2170"/>
                        </a:lnTo>
                        <a:lnTo>
                          <a:pt x="3426" y="2056"/>
                        </a:lnTo>
                        <a:lnTo>
                          <a:pt x="3384" y="1948"/>
                        </a:lnTo>
                        <a:lnTo>
                          <a:pt x="3336" y="1834"/>
                        </a:lnTo>
                        <a:lnTo>
                          <a:pt x="3276" y="1726"/>
                        </a:lnTo>
                        <a:lnTo>
                          <a:pt x="3216" y="1612"/>
                        </a:lnTo>
                        <a:lnTo>
                          <a:pt x="3145" y="1499"/>
                        </a:lnTo>
                        <a:lnTo>
                          <a:pt x="3073" y="1391"/>
                        </a:lnTo>
                        <a:lnTo>
                          <a:pt x="2989" y="1277"/>
                        </a:lnTo>
                        <a:lnTo>
                          <a:pt x="2816" y="1061"/>
                        </a:lnTo>
                        <a:lnTo>
                          <a:pt x="2613" y="857"/>
                        </a:lnTo>
                        <a:lnTo>
                          <a:pt x="2451" y="707"/>
                        </a:lnTo>
                        <a:lnTo>
                          <a:pt x="2284" y="575"/>
                        </a:lnTo>
                        <a:lnTo>
                          <a:pt x="2116" y="456"/>
                        </a:lnTo>
                        <a:lnTo>
                          <a:pt x="1949" y="348"/>
                        </a:lnTo>
                        <a:lnTo>
                          <a:pt x="1775" y="252"/>
                        </a:lnTo>
                        <a:lnTo>
                          <a:pt x="1608" y="174"/>
                        </a:lnTo>
                        <a:lnTo>
                          <a:pt x="1435" y="108"/>
                        </a:lnTo>
                        <a:lnTo>
                          <a:pt x="1273" y="60"/>
                        </a:lnTo>
                        <a:lnTo>
                          <a:pt x="1112" y="24"/>
                        </a:lnTo>
                        <a:lnTo>
                          <a:pt x="956" y="0"/>
                        </a:lnTo>
                        <a:lnTo>
                          <a:pt x="807" y="0"/>
                        </a:lnTo>
                        <a:lnTo>
                          <a:pt x="669" y="12"/>
                        </a:lnTo>
                        <a:lnTo>
                          <a:pt x="538" y="42"/>
                        </a:lnTo>
                        <a:lnTo>
                          <a:pt x="418" y="84"/>
                        </a:lnTo>
                        <a:lnTo>
                          <a:pt x="311" y="150"/>
                        </a:lnTo>
                        <a:lnTo>
                          <a:pt x="215" y="228"/>
                        </a:lnTo>
                        <a:lnTo>
                          <a:pt x="167" y="288"/>
                        </a:lnTo>
                        <a:lnTo>
                          <a:pt x="119" y="354"/>
                        </a:lnTo>
                        <a:lnTo>
                          <a:pt x="83" y="420"/>
                        </a:lnTo>
                        <a:lnTo>
                          <a:pt x="53" y="498"/>
                        </a:lnTo>
                        <a:lnTo>
                          <a:pt x="30" y="575"/>
                        </a:lnTo>
                        <a:lnTo>
                          <a:pt x="12" y="659"/>
                        </a:lnTo>
                        <a:lnTo>
                          <a:pt x="0" y="749"/>
                        </a:lnTo>
                        <a:lnTo>
                          <a:pt x="0" y="839"/>
                        </a:lnTo>
                        <a:lnTo>
                          <a:pt x="6" y="941"/>
                        </a:lnTo>
                        <a:lnTo>
                          <a:pt x="18" y="1043"/>
                        </a:lnTo>
                        <a:lnTo>
                          <a:pt x="35" y="1151"/>
                        </a:lnTo>
                        <a:lnTo>
                          <a:pt x="65" y="1259"/>
                        </a:lnTo>
                        <a:lnTo>
                          <a:pt x="101" y="1373"/>
                        </a:lnTo>
                        <a:lnTo>
                          <a:pt x="143" y="1481"/>
                        </a:lnTo>
                        <a:lnTo>
                          <a:pt x="191" y="1595"/>
                        </a:lnTo>
                        <a:lnTo>
                          <a:pt x="251" y="1708"/>
                        </a:lnTo>
                        <a:lnTo>
                          <a:pt x="311" y="1816"/>
                        </a:lnTo>
                        <a:lnTo>
                          <a:pt x="382" y="1930"/>
                        </a:lnTo>
                        <a:lnTo>
                          <a:pt x="454" y="2038"/>
                        </a:lnTo>
                        <a:lnTo>
                          <a:pt x="538" y="2152"/>
                        </a:lnTo>
                        <a:lnTo>
                          <a:pt x="717" y="2368"/>
                        </a:lnTo>
                        <a:lnTo>
                          <a:pt x="914" y="2572"/>
                        </a:lnTo>
                        <a:lnTo>
                          <a:pt x="1028" y="2674"/>
                        </a:lnTo>
                        <a:lnTo>
                          <a:pt x="1142" y="2775"/>
                        </a:lnTo>
                        <a:lnTo>
                          <a:pt x="1255" y="2865"/>
                        </a:lnTo>
                        <a:lnTo>
                          <a:pt x="1369" y="2949"/>
                        </a:lnTo>
                        <a:lnTo>
                          <a:pt x="1488" y="3027"/>
                        </a:lnTo>
                        <a:lnTo>
                          <a:pt x="1608" y="3099"/>
                        </a:lnTo>
                        <a:lnTo>
                          <a:pt x="1722" y="3165"/>
                        </a:lnTo>
                        <a:lnTo>
                          <a:pt x="1841" y="3225"/>
                        </a:lnTo>
                        <a:lnTo>
                          <a:pt x="1853" y="3225"/>
                        </a:lnTo>
                        <a:lnTo>
                          <a:pt x="1734" y="3165"/>
                        </a:lnTo>
                        <a:lnTo>
                          <a:pt x="1614" y="3099"/>
                        </a:lnTo>
                        <a:lnTo>
                          <a:pt x="1494" y="3027"/>
                        </a:lnTo>
                        <a:lnTo>
                          <a:pt x="1375" y="2949"/>
                        </a:lnTo>
                        <a:lnTo>
                          <a:pt x="1261" y="2865"/>
                        </a:lnTo>
                        <a:lnTo>
                          <a:pt x="1142" y="2769"/>
                        </a:lnTo>
                        <a:lnTo>
                          <a:pt x="914" y="2572"/>
                        </a:lnTo>
                        <a:lnTo>
                          <a:pt x="914" y="2572"/>
                        </a:lnTo>
                        <a:close/>
                      </a:path>
                    </a:pathLst>
                  </a:custGeom>
                  <a:solidFill>
                    <a:schemeClr val="accent2"/>
                  </a:solidFill>
                  <a:ln w="9525">
                    <a:noFill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grpSp>
                <p:nvGrpSpPr>
                  <p:cNvPr id="4106" name="Group 10"/>
                  <p:cNvGrpSpPr>
                    <a:grpSpLocks/>
                  </p:cNvGrpSpPr>
                  <p:nvPr userDrawn="1"/>
                </p:nvGrpSpPr>
                <p:grpSpPr bwMode="auto">
                  <a:xfrm>
                    <a:off x="0" y="522"/>
                    <a:ext cx="4751" cy="3794"/>
                    <a:chOff x="0" y="522"/>
                    <a:chExt cx="4751" cy="3794"/>
                  </a:xfrm>
                </p:grpSpPr>
                <p:sp>
                  <p:nvSpPr>
                    <p:cNvPr id="4107" name="Freeform 11"/>
                    <p:cNvSpPr>
                      <a:spLocks/>
                    </p:cNvSpPr>
                    <p:nvPr userDrawn="1"/>
                  </p:nvSpPr>
                  <p:spPr bwMode="hidden">
                    <a:xfrm>
                      <a:off x="400" y="522"/>
                      <a:ext cx="4264" cy="3794"/>
                    </a:xfrm>
                    <a:custGeom>
                      <a:avLst/>
                      <a:gdLst/>
                      <a:ahLst/>
                      <a:cxnLst>
                        <a:cxn ang="0">
                          <a:pos x="4245" y="3237"/>
                        </a:cxn>
                        <a:cxn ang="0">
                          <a:pos x="4203" y="2961"/>
                        </a:cxn>
                        <a:cxn ang="0">
                          <a:pos x="4120" y="2679"/>
                        </a:cxn>
                        <a:cxn ang="0">
                          <a:pos x="4000" y="2391"/>
                        </a:cxn>
                        <a:cxn ang="0">
                          <a:pos x="3845" y="2098"/>
                        </a:cxn>
                        <a:cxn ang="0">
                          <a:pos x="3659" y="1810"/>
                        </a:cxn>
                        <a:cxn ang="0">
                          <a:pos x="3438" y="1528"/>
                        </a:cxn>
                        <a:cxn ang="0">
                          <a:pos x="3193" y="1252"/>
                        </a:cxn>
                        <a:cxn ang="0">
                          <a:pos x="2858" y="935"/>
                        </a:cxn>
                        <a:cxn ang="0">
                          <a:pos x="2434" y="605"/>
                        </a:cxn>
                        <a:cxn ang="0">
                          <a:pos x="1991" y="341"/>
                        </a:cxn>
                        <a:cxn ang="0">
                          <a:pos x="1549" y="143"/>
                        </a:cxn>
                        <a:cxn ang="0">
                          <a:pos x="1124" y="35"/>
                        </a:cxn>
                        <a:cxn ang="0">
                          <a:pos x="741" y="0"/>
                        </a:cxn>
                        <a:cxn ang="0">
                          <a:pos x="401" y="47"/>
                        </a:cxn>
                        <a:cxn ang="0">
                          <a:pos x="120" y="173"/>
                        </a:cxn>
                        <a:cxn ang="0">
                          <a:pos x="0" y="269"/>
                        </a:cxn>
                        <a:cxn ang="0">
                          <a:pos x="263" y="101"/>
                        </a:cxn>
                        <a:cxn ang="0">
                          <a:pos x="586" y="18"/>
                        </a:cxn>
                        <a:cxn ang="0">
                          <a:pos x="957" y="18"/>
                        </a:cxn>
                        <a:cxn ang="0">
                          <a:pos x="1357" y="95"/>
                        </a:cxn>
                        <a:cxn ang="0">
                          <a:pos x="1782" y="245"/>
                        </a:cxn>
                        <a:cxn ang="0">
                          <a:pos x="2212" y="467"/>
                        </a:cxn>
                        <a:cxn ang="0">
                          <a:pos x="2643" y="761"/>
                        </a:cxn>
                        <a:cxn ang="0">
                          <a:pos x="3061" y="1120"/>
                        </a:cxn>
                        <a:cxn ang="0">
                          <a:pos x="3318" y="1390"/>
                        </a:cxn>
                        <a:cxn ang="0">
                          <a:pos x="3552" y="1666"/>
                        </a:cxn>
                        <a:cxn ang="0">
                          <a:pos x="3755" y="1954"/>
                        </a:cxn>
                        <a:cxn ang="0">
                          <a:pos x="3922" y="2247"/>
                        </a:cxn>
                        <a:cxn ang="0">
                          <a:pos x="4060" y="2535"/>
                        </a:cxn>
                        <a:cxn ang="0">
                          <a:pos x="4162" y="2823"/>
                        </a:cxn>
                        <a:cxn ang="0">
                          <a:pos x="4221" y="3105"/>
                        </a:cxn>
                        <a:cxn ang="0">
                          <a:pos x="4245" y="3368"/>
                        </a:cxn>
                        <a:cxn ang="0">
                          <a:pos x="4233" y="3590"/>
                        </a:cxn>
                        <a:cxn ang="0">
                          <a:pos x="4185" y="3794"/>
                        </a:cxn>
                        <a:cxn ang="0">
                          <a:pos x="4215" y="3692"/>
                        </a:cxn>
                        <a:cxn ang="0">
                          <a:pos x="4245" y="3482"/>
                        </a:cxn>
                        <a:cxn ang="0">
                          <a:pos x="4251" y="3368"/>
                        </a:cxn>
                      </a:cxnLst>
                      <a:rect l="0" t="0" r="r" b="b"/>
                      <a:pathLst>
                        <a:path w="4251" h="3794">
                          <a:moveTo>
                            <a:pt x="4251" y="3368"/>
                          </a:moveTo>
                          <a:lnTo>
                            <a:pt x="4245" y="3237"/>
                          </a:lnTo>
                          <a:lnTo>
                            <a:pt x="4227" y="3099"/>
                          </a:lnTo>
                          <a:lnTo>
                            <a:pt x="4203" y="2961"/>
                          </a:lnTo>
                          <a:lnTo>
                            <a:pt x="4167" y="2823"/>
                          </a:lnTo>
                          <a:lnTo>
                            <a:pt x="4120" y="2679"/>
                          </a:lnTo>
                          <a:lnTo>
                            <a:pt x="4066" y="2535"/>
                          </a:lnTo>
                          <a:lnTo>
                            <a:pt x="4000" y="2391"/>
                          </a:lnTo>
                          <a:lnTo>
                            <a:pt x="3928" y="2247"/>
                          </a:lnTo>
                          <a:lnTo>
                            <a:pt x="3845" y="2098"/>
                          </a:lnTo>
                          <a:lnTo>
                            <a:pt x="3755" y="1954"/>
                          </a:lnTo>
                          <a:lnTo>
                            <a:pt x="3659" y="1810"/>
                          </a:lnTo>
                          <a:lnTo>
                            <a:pt x="3552" y="1666"/>
                          </a:lnTo>
                          <a:lnTo>
                            <a:pt x="3438" y="1528"/>
                          </a:lnTo>
                          <a:lnTo>
                            <a:pt x="3318" y="1390"/>
                          </a:lnTo>
                          <a:lnTo>
                            <a:pt x="3193" y="1252"/>
                          </a:lnTo>
                          <a:lnTo>
                            <a:pt x="3061" y="1120"/>
                          </a:lnTo>
                          <a:lnTo>
                            <a:pt x="2858" y="935"/>
                          </a:lnTo>
                          <a:lnTo>
                            <a:pt x="2649" y="761"/>
                          </a:lnTo>
                          <a:lnTo>
                            <a:pt x="2434" y="605"/>
                          </a:lnTo>
                          <a:lnTo>
                            <a:pt x="2212" y="467"/>
                          </a:lnTo>
                          <a:lnTo>
                            <a:pt x="1991" y="341"/>
                          </a:lnTo>
                          <a:lnTo>
                            <a:pt x="1770" y="233"/>
                          </a:lnTo>
                          <a:lnTo>
                            <a:pt x="1549" y="143"/>
                          </a:lnTo>
                          <a:lnTo>
                            <a:pt x="1327" y="77"/>
                          </a:lnTo>
                          <a:lnTo>
                            <a:pt x="1124" y="35"/>
                          </a:lnTo>
                          <a:lnTo>
                            <a:pt x="927" y="6"/>
                          </a:lnTo>
                          <a:lnTo>
                            <a:pt x="741" y="0"/>
                          </a:lnTo>
                          <a:lnTo>
                            <a:pt x="568" y="18"/>
                          </a:lnTo>
                          <a:lnTo>
                            <a:pt x="401" y="47"/>
                          </a:lnTo>
                          <a:lnTo>
                            <a:pt x="257" y="101"/>
                          </a:lnTo>
                          <a:lnTo>
                            <a:pt x="120" y="173"/>
                          </a:lnTo>
                          <a:lnTo>
                            <a:pt x="0" y="263"/>
                          </a:lnTo>
                          <a:lnTo>
                            <a:pt x="0" y="269"/>
                          </a:lnTo>
                          <a:lnTo>
                            <a:pt x="126" y="173"/>
                          </a:lnTo>
                          <a:lnTo>
                            <a:pt x="263" y="101"/>
                          </a:lnTo>
                          <a:lnTo>
                            <a:pt x="419" y="47"/>
                          </a:lnTo>
                          <a:lnTo>
                            <a:pt x="586" y="18"/>
                          </a:lnTo>
                          <a:lnTo>
                            <a:pt x="765" y="6"/>
                          </a:lnTo>
                          <a:lnTo>
                            <a:pt x="957" y="18"/>
                          </a:lnTo>
                          <a:lnTo>
                            <a:pt x="1154" y="47"/>
                          </a:lnTo>
                          <a:lnTo>
                            <a:pt x="1357" y="95"/>
                          </a:lnTo>
                          <a:lnTo>
                            <a:pt x="1567" y="161"/>
                          </a:lnTo>
                          <a:lnTo>
                            <a:pt x="1782" y="245"/>
                          </a:lnTo>
                          <a:lnTo>
                            <a:pt x="1997" y="347"/>
                          </a:lnTo>
                          <a:lnTo>
                            <a:pt x="2212" y="467"/>
                          </a:lnTo>
                          <a:lnTo>
                            <a:pt x="2428" y="605"/>
                          </a:lnTo>
                          <a:lnTo>
                            <a:pt x="2643" y="761"/>
                          </a:lnTo>
                          <a:lnTo>
                            <a:pt x="2858" y="935"/>
                          </a:lnTo>
                          <a:lnTo>
                            <a:pt x="3061" y="1120"/>
                          </a:lnTo>
                          <a:lnTo>
                            <a:pt x="3193" y="1252"/>
                          </a:lnTo>
                          <a:lnTo>
                            <a:pt x="3318" y="1390"/>
                          </a:lnTo>
                          <a:lnTo>
                            <a:pt x="3438" y="1528"/>
                          </a:lnTo>
                          <a:lnTo>
                            <a:pt x="3552" y="1666"/>
                          </a:lnTo>
                          <a:lnTo>
                            <a:pt x="3653" y="1810"/>
                          </a:lnTo>
                          <a:lnTo>
                            <a:pt x="3755" y="1954"/>
                          </a:lnTo>
                          <a:lnTo>
                            <a:pt x="3839" y="2104"/>
                          </a:lnTo>
                          <a:lnTo>
                            <a:pt x="3922" y="2247"/>
                          </a:lnTo>
                          <a:lnTo>
                            <a:pt x="3994" y="2391"/>
                          </a:lnTo>
                          <a:lnTo>
                            <a:pt x="4060" y="2535"/>
                          </a:lnTo>
                          <a:lnTo>
                            <a:pt x="4114" y="2679"/>
                          </a:lnTo>
                          <a:lnTo>
                            <a:pt x="4162" y="2823"/>
                          </a:lnTo>
                          <a:lnTo>
                            <a:pt x="4197" y="2967"/>
                          </a:lnTo>
                          <a:lnTo>
                            <a:pt x="4221" y="3105"/>
                          </a:lnTo>
                          <a:lnTo>
                            <a:pt x="4239" y="3237"/>
                          </a:lnTo>
                          <a:lnTo>
                            <a:pt x="4245" y="3368"/>
                          </a:lnTo>
                          <a:lnTo>
                            <a:pt x="4245" y="3482"/>
                          </a:lnTo>
                          <a:lnTo>
                            <a:pt x="4233" y="3590"/>
                          </a:lnTo>
                          <a:lnTo>
                            <a:pt x="4215" y="3692"/>
                          </a:lnTo>
                          <a:lnTo>
                            <a:pt x="4185" y="3794"/>
                          </a:lnTo>
                          <a:lnTo>
                            <a:pt x="4185" y="3794"/>
                          </a:lnTo>
                          <a:lnTo>
                            <a:pt x="4215" y="3692"/>
                          </a:lnTo>
                          <a:lnTo>
                            <a:pt x="4239" y="3590"/>
                          </a:lnTo>
                          <a:lnTo>
                            <a:pt x="4245" y="3482"/>
                          </a:lnTo>
                          <a:lnTo>
                            <a:pt x="4251" y="3368"/>
                          </a:lnTo>
                          <a:lnTo>
                            <a:pt x="4251" y="3368"/>
                          </a:lnTo>
                          <a:close/>
                        </a:path>
                      </a:pathLst>
                    </a:custGeom>
                    <a:solidFill>
                      <a:schemeClr val="accent2"/>
                    </a:solidFill>
                    <a:ln w="9525">
                      <a:noFill/>
                      <a:round/>
                      <a:headEnd/>
                      <a:tailEnd/>
                    </a:ln>
                  </p:spPr>
                  <p:txBody>
                    <a:bodyPr/>
                    <a:lstStyle/>
                    <a:p>
                      <a: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endParaRPr lang="en-US">
                        <a:solidFill>
                          <a:prstClr val="white"/>
                        </a:solidFill>
                      </a:endParaRPr>
                    </a:p>
                  </p:txBody>
                </p:sp>
                <p:grpSp>
                  <p:nvGrpSpPr>
                    <p:cNvPr id="4108" name="Group 12"/>
                    <p:cNvGrpSpPr>
                      <a:grpSpLocks/>
                    </p:cNvGrpSpPr>
                    <p:nvPr userDrawn="1"/>
                  </p:nvGrpSpPr>
                  <p:grpSpPr bwMode="auto">
                    <a:xfrm>
                      <a:off x="0" y="659"/>
                      <a:ext cx="4751" cy="3657"/>
                      <a:chOff x="0" y="659"/>
                      <a:chExt cx="4751" cy="3657"/>
                    </a:xfrm>
                  </p:grpSpPr>
                  <p:sp>
                    <p:nvSpPr>
                      <p:cNvPr id="4109" name="Freeform 13"/>
                      <p:cNvSpPr>
                        <a:spLocks/>
                      </p:cNvSpPr>
                      <p:nvPr userDrawn="1"/>
                    </p:nvSpPr>
                    <p:spPr bwMode="hidden">
                      <a:xfrm>
                        <a:off x="400" y="659"/>
                        <a:ext cx="4121" cy="3657"/>
                      </a:xfrm>
                      <a:custGeom>
                        <a:avLst/>
                        <a:gdLst/>
                        <a:ahLst/>
                        <a:cxnLst>
                          <a:cxn ang="0">
                            <a:pos x="161" y="186"/>
                          </a:cxn>
                          <a:cxn ang="0">
                            <a:pos x="442" y="54"/>
                          </a:cxn>
                          <a:cxn ang="0">
                            <a:pos x="771" y="6"/>
                          </a:cxn>
                          <a:cxn ang="0">
                            <a:pos x="1136" y="36"/>
                          </a:cxn>
                          <a:cxn ang="0">
                            <a:pos x="1537" y="144"/>
                          </a:cxn>
                          <a:cxn ang="0">
                            <a:pos x="1949" y="324"/>
                          </a:cxn>
                          <a:cxn ang="0">
                            <a:pos x="2368" y="570"/>
                          </a:cxn>
                          <a:cxn ang="0">
                            <a:pos x="2780" y="888"/>
                          </a:cxn>
                          <a:cxn ang="0">
                            <a:pos x="3103" y="1193"/>
                          </a:cxn>
                          <a:cxn ang="0">
                            <a:pos x="3336" y="1451"/>
                          </a:cxn>
                          <a:cxn ang="0">
                            <a:pos x="3540" y="1721"/>
                          </a:cxn>
                          <a:cxn ang="0">
                            <a:pos x="3719" y="1997"/>
                          </a:cxn>
                          <a:cxn ang="0">
                            <a:pos x="3863" y="2272"/>
                          </a:cxn>
                          <a:cxn ang="0">
                            <a:pos x="3976" y="2548"/>
                          </a:cxn>
                          <a:cxn ang="0">
                            <a:pos x="4060" y="2818"/>
                          </a:cxn>
                          <a:cxn ang="0">
                            <a:pos x="4102" y="3070"/>
                          </a:cxn>
                          <a:cxn ang="0">
                            <a:pos x="4102" y="3321"/>
                          </a:cxn>
                          <a:cxn ang="0">
                            <a:pos x="4060" y="3549"/>
                          </a:cxn>
                          <a:cxn ang="0">
                            <a:pos x="4030" y="3657"/>
                          </a:cxn>
                          <a:cxn ang="0">
                            <a:pos x="4090" y="3447"/>
                          </a:cxn>
                          <a:cxn ang="0">
                            <a:pos x="4108" y="3213"/>
                          </a:cxn>
                          <a:cxn ang="0">
                            <a:pos x="4102" y="3070"/>
                          </a:cxn>
                          <a:cxn ang="0">
                            <a:pos x="4060" y="2812"/>
                          </a:cxn>
                          <a:cxn ang="0">
                            <a:pos x="3982" y="2548"/>
                          </a:cxn>
                          <a:cxn ang="0">
                            <a:pos x="3869" y="2272"/>
                          </a:cxn>
                          <a:cxn ang="0">
                            <a:pos x="3725" y="1997"/>
                          </a:cxn>
                          <a:cxn ang="0">
                            <a:pos x="3546" y="1721"/>
                          </a:cxn>
                          <a:cxn ang="0">
                            <a:pos x="3342" y="1451"/>
                          </a:cxn>
                          <a:cxn ang="0">
                            <a:pos x="3109" y="1187"/>
                          </a:cxn>
                          <a:cxn ang="0">
                            <a:pos x="2792" y="888"/>
                          </a:cxn>
                          <a:cxn ang="0">
                            <a:pos x="2386" y="576"/>
                          </a:cxn>
                          <a:cxn ang="0">
                            <a:pos x="1967" y="330"/>
                          </a:cxn>
                          <a:cxn ang="0">
                            <a:pos x="1543" y="144"/>
                          </a:cxn>
                          <a:cxn ang="0">
                            <a:pos x="1130" y="30"/>
                          </a:cxn>
                          <a:cxn ang="0">
                            <a:pos x="753" y="0"/>
                          </a:cxn>
                          <a:cxn ang="0">
                            <a:pos x="431" y="54"/>
                          </a:cxn>
                          <a:cxn ang="0">
                            <a:pos x="161" y="186"/>
                          </a:cxn>
                          <a:cxn ang="0">
                            <a:pos x="24" y="306"/>
                          </a:cxn>
                          <a:cxn ang="0">
                            <a:pos x="0" y="336"/>
                          </a:cxn>
                          <a:cxn ang="0">
                            <a:pos x="48" y="282"/>
                          </a:cxn>
                        </a:cxnLst>
                        <a:rect l="0" t="0" r="r" b="b"/>
                        <a:pathLst>
                          <a:path w="4108" h="3657">
                            <a:moveTo>
                              <a:pt x="48" y="282"/>
                            </a:moveTo>
                            <a:lnTo>
                              <a:pt x="161" y="186"/>
                            </a:lnTo>
                            <a:lnTo>
                              <a:pt x="293" y="108"/>
                            </a:lnTo>
                            <a:lnTo>
                              <a:pt x="442" y="54"/>
                            </a:lnTo>
                            <a:lnTo>
                              <a:pt x="598" y="18"/>
                            </a:lnTo>
                            <a:lnTo>
                              <a:pt x="771" y="6"/>
                            </a:lnTo>
                            <a:lnTo>
                              <a:pt x="951" y="12"/>
                            </a:lnTo>
                            <a:lnTo>
                              <a:pt x="1136" y="36"/>
                            </a:lnTo>
                            <a:lnTo>
                              <a:pt x="1333" y="84"/>
                            </a:lnTo>
                            <a:lnTo>
                              <a:pt x="1537" y="144"/>
                            </a:lnTo>
                            <a:lnTo>
                              <a:pt x="1740" y="222"/>
                            </a:lnTo>
                            <a:lnTo>
                              <a:pt x="1949" y="324"/>
                            </a:lnTo>
                            <a:lnTo>
                              <a:pt x="2158" y="438"/>
                            </a:lnTo>
                            <a:lnTo>
                              <a:pt x="2368" y="570"/>
                            </a:lnTo>
                            <a:lnTo>
                              <a:pt x="2577" y="720"/>
                            </a:lnTo>
                            <a:lnTo>
                              <a:pt x="2780" y="888"/>
                            </a:lnTo>
                            <a:lnTo>
                              <a:pt x="2978" y="1067"/>
                            </a:lnTo>
                            <a:lnTo>
                              <a:pt x="3103" y="1193"/>
                            </a:lnTo>
                            <a:lnTo>
                              <a:pt x="3223" y="1319"/>
                            </a:lnTo>
                            <a:lnTo>
                              <a:pt x="3336" y="1451"/>
                            </a:lnTo>
                            <a:lnTo>
                              <a:pt x="3444" y="1589"/>
                            </a:lnTo>
                            <a:lnTo>
                              <a:pt x="3540" y="1721"/>
                            </a:lnTo>
                            <a:lnTo>
                              <a:pt x="3635" y="1859"/>
                            </a:lnTo>
                            <a:lnTo>
                              <a:pt x="3719" y="1997"/>
                            </a:lnTo>
                            <a:lnTo>
                              <a:pt x="3797" y="2134"/>
                            </a:lnTo>
                            <a:lnTo>
                              <a:pt x="3863" y="2272"/>
                            </a:lnTo>
                            <a:lnTo>
                              <a:pt x="3928" y="2410"/>
                            </a:lnTo>
                            <a:lnTo>
                              <a:pt x="3976" y="2548"/>
                            </a:lnTo>
                            <a:lnTo>
                              <a:pt x="4024" y="2680"/>
                            </a:lnTo>
                            <a:lnTo>
                              <a:pt x="4060" y="2818"/>
                            </a:lnTo>
                            <a:lnTo>
                              <a:pt x="4084" y="2944"/>
                            </a:lnTo>
                            <a:lnTo>
                              <a:pt x="4102" y="3070"/>
                            </a:lnTo>
                            <a:lnTo>
                              <a:pt x="4108" y="3195"/>
                            </a:lnTo>
                            <a:lnTo>
                              <a:pt x="4102" y="3321"/>
                            </a:lnTo>
                            <a:lnTo>
                              <a:pt x="4090" y="3441"/>
                            </a:lnTo>
                            <a:lnTo>
                              <a:pt x="4060" y="3549"/>
                            </a:lnTo>
                            <a:lnTo>
                              <a:pt x="4024" y="3657"/>
                            </a:lnTo>
                            <a:lnTo>
                              <a:pt x="4030" y="3657"/>
                            </a:lnTo>
                            <a:lnTo>
                              <a:pt x="4066" y="3555"/>
                            </a:lnTo>
                            <a:lnTo>
                              <a:pt x="4090" y="3447"/>
                            </a:lnTo>
                            <a:lnTo>
                              <a:pt x="4102" y="3333"/>
                            </a:lnTo>
                            <a:lnTo>
                              <a:pt x="4108" y="3213"/>
                            </a:lnTo>
                            <a:lnTo>
                              <a:pt x="4108" y="3195"/>
                            </a:lnTo>
                            <a:lnTo>
                              <a:pt x="4102" y="3070"/>
                            </a:lnTo>
                            <a:lnTo>
                              <a:pt x="4084" y="2944"/>
                            </a:lnTo>
                            <a:lnTo>
                              <a:pt x="4060" y="2812"/>
                            </a:lnTo>
                            <a:lnTo>
                              <a:pt x="4024" y="2680"/>
                            </a:lnTo>
                            <a:lnTo>
                              <a:pt x="3982" y="2548"/>
                            </a:lnTo>
                            <a:lnTo>
                              <a:pt x="3928" y="2410"/>
                            </a:lnTo>
                            <a:lnTo>
                              <a:pt x="3869" y="2272"/>
                            </a:lnTo>
                            <a:lnTo>
                              <a:pt x="3803" y="2134"/>
                            </a:lnTo>
                            <a:lnTo>
                              <a:pt x="3725" y="1997"/>
                            </a:lnTo>
                            <a:lnTo>
                              <a:pt x="3641" y="1859"/>
                            </a:lnTo>
                            <a:lnTo>
                              <a:pt x="3546" y="1721"/>
                            </a:lnTo>
                            <a:lnTo>
                              <a:pt x="3450" y="1583"/>
                            </a:lnTo>
                            <a:lnTo>
                              <a:pt x="3342" y="1451"/>
                            </a:lnTo>
                            <a:lnTo>
                              <a:pt x="3229" y="1319"/>
                            </a:lnTo>
                            <a:lnTo>
                              <a:pt x="3109" y="1187"/>
                            </a:lnTo>
                            <a:lnTo>
                              <a:pt x="2984" y="1061"/>
                            </a:lnTo>
                            <a:lnTo>
                              <a:pt x="2792" y="888"/>
                            </a:lnTo>
                            <a:lnTo>
                              <a:pt x="2589" y="726"/>
                            </a:lnTo>
                            <a:lnTo>
                              <a:pt x="2386" y="576"/>
                            </a:lnTo>
                            <a:lnTo>
                              <a:pt x="2176" y="444"/>
                            </a:lnTo>
                            <a:lnTo>
                              <a:pt x="1967" y="330"/>
                            </a:lnTo>
                            <a:lnTo>
                              <a:pt x="1752" y="228"/>
                            </a:lnTo>
                            <a:lnTo>
                              <a:pt x="1543" y="144"/>
                            </a:lnTo>
                            <a:lnTo>
                              <a:pt x="1333" y="78"/>
                            </a:lnTo>
                            <a:lnTo>
                              <a:pt x="1130" y="30"/>
                            </a:lnTo>
                            <a:lnTo>
                              <a:pt x="939" y="6"/>
                            </a:lnTo>
                            <a:lnTo>
                              <a:pt x="753" y="0"/>
                            </a:lnTo>
                            <a:lnTo>
                              <a:pt x="586" y="18"/>
                            </a:lnTo>
                            <a:lnTo>
                              <a:pt x="431" y="54"/>
                            </a:lnTo>
                            <a:lnTo>
                              <a:pt x="287" y="108"/>
                            </a:lnTo>
                            <a:lnTo>
                              <a:pt x="161" y="186"/>
                            </a:lnTo>
                            <a:lnTo>
                              <a:pt x="48" y="282"/>
                            </a:lnTo>
                            <a:lnTo>
                              <a:pt x="24" y="306"/>
                            </a:lnTo>
                            <a:lnTo>
                              <a:pt x="0" y="330"/>
                            </a:lnTo>
                            <a:lnTo>
                              <a:pt x="0" y="336"/>
                            </a:lnTo>
                            <a:lnTo>
                              <a:pt x="24" y="312"/>
                            </a:lnTo>
                            <a:lnTo>
                              <a:pt x="48" y="282"/>
                            </a:lnTo>
                            <a:lnTo>
                              <a:pt x="48" y="282"/>
                            </a:lnTo>
                            <a:close/>
                          </a:path>
                        </a:pathLst>
                      </a:custGeom>
                      <a:solidFill>
                        <a:schemeClr val="accent2"/>
                      </a:solidFill>
                      <a:ln w="9525">
                        <a:noFill/>
                        <a:round/>
                        <a:headEnd/>
                        <a:tailEnd/>
                      </a:ln>
                    </p:spPr>
                    <p:txBody>
                      <a:bodyPr/>
                      <a:lstStyle/>
                      <a:p>
                        <a:pPr eaLnBrk="0" fontAlgn="base" hangingPunct="0">
                          <a:spcBef>
                            <a:spcPct val="0"/>
                          </a:spcBef>
                          <a:spcAft>
                            <a:spcPct val="0"/>
                          </a:spcAft>
                        </a:pPr>
                        <a:endParaRPr lang="en-US">
                          <a:solidFill>
                            <a:prstClr val="white"/>
                          </a:solidFill>
                        </a:endParaRPr>
                      </a:p>
                    </p:txBody>
                  </p:sp>
                  <p:grpSp>
                    <p:nvGrpSpPr>
                      <p:cNvPr id="4110" name="Group 14"/>
                      <p:cNvGrpSpPr>
                        <a:grpSpLocks/>
                      </p:cNvGrpSpPr>
                      <p:nvPr userDrawn="1"/>
                    </p:nvGrpSpPr>
                    <p:grpSpPr bwMode="auto">
                      <a:xfrm>
                        <a:off x="0" y="808"/>
                        <a:ext cx="4751" cy="3508"/>
                        <a:chOff x="-400" y="808"/>
                        <a:chExt cx="4751" cy="3508"/>
                      </a:xfrm>
                    </p:grpSpPr>
                    <p:sp>
                      <p:nvSpPr>
                        <p:cNvPr id="4111" name="Line 1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876" y="809"/>
                          <a:ext cx="1242" cy="1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12" name="Line 1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10" y="2117"/>
                          <a:ext cx="1921" cy="37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13" name="Line 1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57" y="1886"/>
                          <a:ext cx="2029" cy="59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14" name="Line 1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327" y="1599"/>
                          <a:ext cx="2175" cy="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15" name="Line 1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00" y="1259"/>
                          <a:ext cx="2334" cy="11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16" name="Line 2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79" y="872"/>
                          <a:ext cx="1891" cy="16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17" name="Line 2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50" y="2329"/>
                          <a:ext cx="1806" cy="19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18" name="Line 2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109" y="2514"/>
                          <a:ext cx="1720" cy="3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19" name="Line 2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45" y="2785"/>
                          <a:ext cx="849" cy="80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0" name="Line 2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68" y="2669"/>
                          <a:ext cx="1295" cy="5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1" name="Line 2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34" y="2588"/>
                          <a:ext cx="1576" cy="2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2" name="Line 2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01" y="2985"/>
                          <a:ext cx="141" cy="10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3" name="Line 2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292" y="3013"/>
                          <a:ext cx="47" cy="105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4" name="Line 2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1" y="3034"/>
                          <a:ext cx="47" cy="10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5" name="Line 2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5" y="3059"/>
                          <a:ext cx="145" cy="110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6" name="Line 3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0" y="3090"/>
                          <a:ext cx="255" cy="112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7" name="Line 3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14" y="3117"/>
                          <a:ext cx="365" cy="11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8" name="Line 3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37" y="3181"/>
                          <a:ext cx="567" cy="107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29" name="Line 3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54" y="3209"/>
                          <a:ext cx="663" cy="101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0" name="Line 3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75" y="3238"/>
                          <a:ext cx="745" cy="95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1" name="Line 3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93" y="3266"/>
                          <a:ext cx="849" cy="90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2" name="Line 3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12" y="3293"/>
                          <a:ext cx="950" cy="8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3" name="Line 3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29" y="3321"/>
                          <a:ext cx="1056" cy="78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4" name="Line 3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52" y="3356"/>
                          <a:ext cx="1173" cy="72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5" name="Line 3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69" y="3388"/>
                          <a:ext cx="1315" cy="66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6" name="Line 4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493" y="3426"/>
                          <a:ext cx="1469" cy="58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7" name="Line 4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11" y="3464"/>
                          <a:ext cx="1649" cy="4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8" name="Line 4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28" y="3518"/>
                          <a:ext cx="1885" cy="3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39" name="Line 4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52" y="3586"/>
                          <a:ext cx="2168" cy="24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40" name="Line 4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577" y="3670"/>
                          <a:ext cx="2528" cy="6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41" name="Line 4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21" y="3545"/>
                          <a:ext cx="2730" cy="17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42" name="Line 4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682" y="3297"/>
                          <a:ext cx="2635" cy="40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43" name="Line 4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82" y="2845"/>
                          <a:ext cx="2370" cy="78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44" name="Line 4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60" y="1992"/>
                          <a:ext cx="1530" cy="14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45" name="Line 4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14" y="1727"/>
                          <a:ext cx="1219" cy="1629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46" name="Freeform 50"/>
                        <p:cNvSpPr>
                          <a:spLocks/>
                        </p:cNvSpPr>
                        <p:nvPr userDrawn="1"/>
                      </p:nvSpPr>
                      <p:spPr bwMode="hidden">
                        <a:xfrm>
                          <a:off x="0" y="2548"/>
                          <a:ext cx="1542" cy="1768"/>
                        </a:xfrm>
                        <a:custGeom>
                          <a:avLst/>
                          <a:gdLst/>
                          <a:ahLst/>
                          <a:cxnLst>
                            <a:cxn ang="0">
                              <a:pos x="909" y="1264"/>
                            </a:cxn>
                            <a:cxn ang="0">
                              <a:pos x="1058" y="1402"/>
                            </a:cxn>
                            <a:cxn ang="0">
                              <a:pos x="1214" y="1528"/>
                            </a:cxn>
                            <a:cxn ang="0">
                              <a:pos x="1369" y="1654"/>
                            </a:cxn>
                            <a:cxn ang="0">
                              <a:pos x="1531" y="1768"/>
                            </a:cxn>
                            <a:cxn ang="0">
                              <a:pos x="1537" y="1768"/>
                            </a:cxn>
                            <a:cxn ang="0">
                              <a:pos x="1375" y="1654"/>
                            </a:cxn>
                            <a:cxn ang="0">
                              <a:pos x="1220" y="1534"/>
                            </a:cxn>
                            <a:cxn ang="0">
                              <a:pos x="1064" y="1402"/>
                            </a:cxn>
                            <a:cxn ang="0">
                              <a:pos x="915" y="1258"/>
                            </a:cxn>
                            <a:cxn ang="0">
                              <a:pos x="765" y="1115"/>
                            </a:cxn>
                            <a:cxn ang="0">
                              <a:pos x="628" y="959"/>
                            </a:cxn>
                            <a:cxn ang="0">
                              <a:pos x="496" y="803"/>
                            </a:cxn>
                            <a:cxn ang="0">
                              <a:pos x="377" y="647"/>
                            </a:cxn>
                            <a:cxn ang="0">
                              <a:pos x="269" y="485"/>
                            </a:cxn>
                            <a:cxn ang="0">
                              <a:pos x="167" y="323"/>
                            </a:cxn>
                            <a:cxn ang="0">
                              <a:pos x="78" y="161"/>
                            </a:cxn>
                            <a:cxn ang="0">
                              <a:pos x="0" y="0"/>
                            </a:cxn>
                            <a:cxn ang="0">
                              <a:pos x="0" y="12"/>
                            </a:cxn>
                            <a:cxn ang="0">
                              <a:pos x="78" y="173"/>
                            </a:cxn>
                            <a:cxn ang="0">
                              <a:pos x="167" y="335"/>
                            </a:cxn>
                            <a:cxn ang="0">
                              <a:pos x="269" y="491"/>
                            </a:cxn>
                            <a:cxn ang="0">
                              <a:pos x="377" y="653"/>
                            </a:cxn>
                            <a:cxn ang="0">
                              <a:pos x="496" y="809"/>
                            </a:cxn>
                            <a:cxn ang="0">
                              <a:pos x="628" y="965"/>
                            </a:cxn>
                            <a:cxn ang="0">
                              <a:pos x="765" y="1121"/>
                            </a:cxn>
                            <a:cxn ang="0">
                              <a:pos x="909" y="1264"/>
                            </a:cxn>
                            <a:cxn ang="0">
                              <a:pos x="909" y="1264"/>
                            </a:cxn>
                          </a:cxnLst>
                          <a:rect l="0" t="0" r="r" b="b"/>
                          <a:pathLst>
                            <a:path w="1537" h="1768">
                              <a:moveTo>
                                <a:pt x="909" y="1264"/>
                              </a:moveTo>
                              <a:lnTo>
                                <a:pt x="1058" y="1402"/>
                              </a:lnTo>
                              <a:lnTo>
                                <a:pt x="1214" y="1528"/>
                              </a:lnTo>
                              <a:lnTo>
                                <a:pt x="1369" y="1654"/>
                              </a:lnTo>
                              <a:lnTo>
                                <a:pt x="1531" y="1768"/>
                              </a:lnTo>
                              <a:lnTo>
                                <a:pt x="1537" y="1768"/>
                              </a:lnTo>
                              <a:lnTo>
                                <a:pt x="1375" y="1654"/>
                              </a:lnTo>
                              <a:lnTo>
                                <a:pt x="1220" y="1534"/>
                              </a:lnTo>
                              <a:lnTo>
                                <a:pt x="1064" y="1402"/>
                              </a:lnTo>
                              <a:lnTo>
                                <a:pt x="915" y="1258"/>
                              </a:lnTo>
                              <a:lnTo>
                                <a:pt x="765" y="1115"/>
                              </a:lnTo>
                              <a:lnTo>
                                <a:pt x="628" y="959"/>
                              </a:lnTo>
                              <a:lnTo>
                                <a:pt x="496" y="803"/>
                              </a:lnTo>
                              <a:lnTo>
                                <a:pt x="377" y="647"/>
                              </a:lnTo>
                              <a:lnTo>
                                <a:pt x="269" y="485"/>
                              </a:lnTo>
                              <a:lnTo>
                                <a:pt x="167" y="323"/>
                              </a:lnTo>
                              <a:lnTo>
                                <a:pt x="78" y="161"/>
                              </a:lnTo>
                              <a:lnTo>
                                <a:pt x="0" y="0"/>
                              </a:lnTo>
                              <a:lnTo>
                                <a:pt x="0" y="12"/>
                              </a:lnTo>
                              <a:lnTo>
                                <a:pt x="78" y="173"/>
                              </a:lnTo>
                              <a:lnTo>
                                <a:pt x="167" y="335"/>
                              </a:lnTo>
                              <a:lnTo>
                                <a:pt x="269" y="491"/>
                              </a:lnTo>
                              <a:lnTo>
                                <a:pt x="377" y="653"/>
                              </a:lnTo>
                              <a:lnTo>
                                <a:pt x="496" y="809"/>
                              </a:lnTo>
                              <a:lnTo>
                                <a:pt x="628" y="965"/>
                              </a:lnTo>
                              <a:lnTo>
                                <a:pt x="765" y="1121"/>
                              </a:lnTo>
                              <a:lnTo>
                                <a:pt x="909" y="1264"/>
                              </a:lnTo>
                              <a:lnTo>
                                <a:pt x="909" y="1264"/>
                              </a:lnTo>
                              <a:close/>
                            </a:path>
                          </a:pathLst>
                        </a:custGeom>
                        <a:solidFill>
                          <a:schemeClr val="accent2"/>
                        </a:solidFill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grpSp>
                      <p:nvGrpSpPr>
                        <p:cNvPr id="4147" name="Group 51"/>
                        <p:cNvGrpSpPr>
                          <a:grpSpLocks/>
                        </p:cNvGrpSpPr>
                        <p:nvPr userDrawn="1"/>
                      </p:nvGrpSpPr>
                      <p:grpSpPr bwMode="auto">
                        <a:xfrm>
                          <a:off x="0" y="1812"/>
                          <a:ext cx="3672" cy="2049"/>
                          <a:chOff x="5" y="1816"/>
                          <a:chExt cx="3672" cy="2049"/>
                        </a:xfrm>
                      </p:grpSpPr>
                      <p:sp>
                        <p:nvSpPr>
                          <p:cNvPr id="4148" name="Oval 5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544" y="2872"/>
                            <a:ext cx="161" cy="280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49" name="Oval 5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90" y="2750"/>
                            <a:ext cx="281" cy="50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0" name="Oval 54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415" y="2563"/>
                            <a:ext cx="471" cy="813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1" name="Oval 55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357" y="2400"/>
                            <a:ext cx="623" cy="112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2" name="Oval 56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95" y="2200"/>
                            <a:ext cx="786" cy="1467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3" name="Oval 57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238" y="2040"/>
                            <a:ext cx="972" cy="1779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4" name="Oval 58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155" y="1868"/>
                            <a:ext cx="1167" cy="2094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5" name="Oval 59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1085" y="1698"/>
                            <a:ext cx="1346" cy="2398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6" name="Oval 60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98" y="1539"/>
                            <a:ext cx="1563" cy="269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7" name="Oval 61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19839">
                            <a:off x="933" y="1360"/>
                            <a:ext cx="1711" cy="3016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8" name="Oval 62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865139">
                            <a:off x="877" y="1187"/>
                            <a:ext cx="1880" cy="3345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  <p:sp>
                        <p:nvSpPr>
                          <p:cNvPr id="4159" name="Oval 63"/>
                          <p:cNvSpPr>
                            <a:spLocks noChangeArrowheads="1"/>
                          </p:cNvSpPr>
                          <p:nvPr userDrawn="1"/>
                        </p:nvSpPr>
                        <p:spPr bwMode="hidden">
                          <a:xfrm rot="-2780025">
                            <a:off x="816" y="1005"/>
                            <a:ext cx="2049" cy="3672"/>
                          </a:xfrm>
                          <a:prstGeom prst="ellipse">
                            <a:avLst/>
                          </a:prstGeom>
                          <a:noFill/>
                          <a:ln w="9525">
                            <a:solidFill>
                              <a:schemeClr val="accent2"/>
                            </a:solidFill>
                            <a:round/>
                            <a:headEnd/>
                            <a:tailEnd/>
                          </a:ln>
                          <a:effectLst/>
                        </p:spPr>
                        <p:txBody>
                          <a:bodyPr wrap="none" anchor="ctr"/>
                          <a:lstStyle/>
                          <a:p>
                            <a:pPr eaLnBrk="0" fontAlgn="base" hangingPunct="0">
                              <a:spcBef>
                                <a:spcPct val="0"/>
                              </a:spcBef>
                              <a:spcAft>
                                <a:spcPct val="0"/>
                              </a:spcAft>
                            </a:pPr>
                            <a:endParaRPr lang="en-US">
                              <a:solidFill>
                                <a:prstClr val="white"/>
                              </a:solidFill>
                            </a:endParaRPr>
                          </a:p>
                        </p:txBody>
                      </p:sp>
                    </p:grpSp>
                    <p:sp>
                      <p:nvSpPr>
                        <p:cNvPr id="4160" name="Line 6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flipV="1">
                          <a:off x="1656" y="1164"/>
                          <a:ext cx="831" cy="17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61" name="Line 6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615780" flipV="1">
                          <a:off x="1811" y="1299"/>
                          <a:ext cx="819" cy="172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62" name="Line 6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139441" flipV="1">
                          <a:off x="1963" y="1148"/>
                          <a:ext cx="383" cy="189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63" name="Line 6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061104" flipV="1">
                          <a:off x="1921" y="1332"/>
                          <a:ext cx="744" cy="176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64" name="Line 6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2202167" flipV="1">
                          <a:off x="2217" y="1314"/>
                          <a:ext cx="311" cy="191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65" name="Line 6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39" y="1549"/>
                          <a:ext cx="895" cy="172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66" name="Line 7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2024" y="1649"/>
                          <a:ext cx="1049" cy="166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67" name="Line 7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85" y="1876"/>
                          <a:ext cx="1357" cy="151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68" name="Line 7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936" y="2115"/>
                          <a:ext cx="1686" cy="13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69" name="Line 7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97" y="2287"/>
                          <a:ext cx="1880" cy="122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0" name="Line 7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55" y="2458"/>
                          <a:ext cx="2060" cy="10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1" name="Line 7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823" y="2640"/>
                          <a:ext cx="2224" cy="95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2" name="Line 7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V="1">
                          <a:off x="1737" y="3059"/>
                          <a:ext cx="2520" cy="61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3" name="Line 7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>
                          <a:off x="1324" y="3150"/>
                          <a:ext cx="472" cy="112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4" name="Line 7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121" y="2961"/>
                          <a:ext cx="220" cy="101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5" name="Line 7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1041" y="2935"/>
                          <a:ext cx="304" cy="99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6" name="Line 8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957" y="2910"/>
                          <a:ext cx="394" cy="9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7" name="Line 8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80" y="2885"/>
                          <a:ext cx="478" cy="943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8" name="Line 8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801" y="2863"/>
                          <a:ext cx="561" cy="91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79" name="Line 8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717" y="2836"/>
                          <a:ext cx="656" cy="8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0" name="Line 8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631" y="2810"/>
                          <a:ext cx="752" cy="84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1" name="Line 8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462" y="2758"/>
                          <a:ext cx="946" cy="75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2" name="Line 8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365" y="2729"/>
                          <a:ext cx="1058" cy="69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3" name="Line 8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265" y="2697"/>
                          <a:ext cx="1174" cy="636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4" name="Line 8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55" y="2632"/>
                          <a:ext cx="1431" cy="48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5" name="Line 8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1" y="2607"/>
                          <a:ext cx="1513" cy="37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6" name="Line 90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>
                          <a:off x="-72" y="2570"/>
                          <a:ext cx="1648" cy="107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7" name="Line 91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237" y="1095"/>
                          <a:ext cx="2219" cy="1364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8" name="Line 92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-43" y="962"/>
                          <a:ext cx="2071" cy="1541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89" name="Line 93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418" y="826"/>
                          <a:ext cx="1672" cy="178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90" name="Line 94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634" y="808"/>
                          <a:ext cx="1473" cy="185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91" name="Line 95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094" y="827"/>
                          <a:ext cx="1030" cy="1945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92" name="Line 96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302" y="857"/>
                          <a:ext cx="829" cy="1970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93" name="Line 97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496" y="901"/>
                          <a:ext cx="633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94" name="Line 98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679" y="952"/>
                          <a:ext cx="447" cy="1978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  <p:sp>
                      <p:nvSpPr>
                        <p:cNvPr id="4195" name="Line 99"/>
                        <p:cNvSpPr>
                          <a:spLocks noChangeShapeType="1"/>
                        </p:cNvSpPr>
                        <p:nvPr userDrawn="1"/>
                      </p:nvSpPr>
                      <p:spPr bwMode="hidden">
                        <a:xfrm rot="1678521" flipH="1" flipV="1">
                          <a:off x="1859" y="1013"/>
                          <a:ext cx="261" cy="1962"/>
                        </a:xfrm>
                        <a:prstGeom prst="line">
                          <a:avLst/>
                        </a:prstGeom>
                        <a:noFill/>
                        <a:ln w="9525">
                          <a:solidFill>
                            <a:schemeClr val="accent2"/>
                          </a:solidFill>
                          <a:round/>
                          <a:headEnd/>
                          <a:tailEnd/>
                        </a:ln>
                        <a:effectLst/>
                      </p:spPr>
                      <p:txBody>
                        <a:bodyPr/>
                        <a:lstStyle/>
                        <a:p>
                          <a:pPr eaLnBrk="0" fontAlgn="base" hangingPunct="0">
                            <a:spcBef>
                              <a:spcPct val="0"/>
                            </a:spcBef>
                            <a:spcAft>
                              <a:spcPct val="0"/>
                            </a:spcAft>
                          </a:pPr>
                          <a:endParaRPr lang="en-US">
                            <a:solidFill>
                              <a:prstClr val="white"/>
                            </a:solidFill>
                          </a:endParaRPr>
                        </a:p>
                      </p:txBody>
                    </p:sp>
                  </p:grpSp>
                </p:grpSp>
              </p:grpSp>
            </p:grpSp>
          </p:grpSp>
          <p:grpSp>
            <p:nvGrpSpPr>
              <p:cNvPr id="4196" name="Group 100"/>
              <p:cNvGrpSpPr>
                <a:grpSpLocks/>
              </p:cNvGrpSpPr>
              <p:nvPr userDrawn="1"/>
            </p:nvGrpSpPr>
            <p:grpSpPr bwMode="auto">
              <a:xfrm>
                <a:off x="402" y="1454"/>
                <a:ext cx="2787" cy="2866"/>
                <a:chOff x="2" y="1454"/>
                <a:chExt cx="2787" cy="2866"/>
              </a:xfrm>
            </p:grpSpPr>
            <p:sp>
              <p:nvSpPr>
                <p:cNvPr id="4197" name="Line 101"/>
                <p:cNvSpPr>
                  <a:spLocks noChangeShapeType="1"/>
                </p:cNvSpPr>
                <p:nvPr userDrawn="1"/>
              </p:nvSpPr>
              <p:spPr bwMode="hidden">
                <a:xfrm rot="1678521" flipV="1">
                  <a:off x="2057" y="1454"/>
                  <a:ext cx="732" cy="1778"/>
                </a:xfrm>
                <a:prstGeom prst="line">
                  <a:avLst/>
                </a:pr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198" name="Line 102"/>
                <p:cNvSpPr>
                  <a:spLocks noChangeShapeType="1"/>
                </p:cNvSpPr>
                <p:nvPr userDrawn="1"/>
              </p:nvSpPr>
              <p:spPr bwMode="hidden">
                <a:xfrm flipH="1" flipV="1">
                  <a:off x="870" y="3854"/>
                  <a:ext cx="223" cy="463"/>
                </a:xfrm>
                <a:prstGeom prst="line">
                  <a:avLst/>
                </a:prstGeom>
                <a:noFill/>
                <a:ln w="19050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grpSp>
              <p:nvGrpSpPr>
                <p:cNvPr id="4199" name="Group 103"/>
                <p:cNvGrpSpPr>
                  <a:grpSpLocks/>
                </p:cNvGrpSpPr>
                <p:nvPr userDrawn="1"/>
              </p:nvGrpSpPr>
              <p:grpSpPr bwMode="auto">
                <a:xfrm>
                  <a:off x="2" y="2738"/>
                  <a:ext cx="1317" cy="1582"/>
                  <a:chOff x="2" y="2738"/>
                  <a:chExt cx="1317" cy="1582"/>
                </a:xfrm>
              </p:grpSpPr>
              <p:sp>
                <p:nvSpPr>
                  <p:cNvPr id="4200" name="Line 104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697" y="3855"/>
                    <a:ext cx="173" cy="18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201" name="Freeform 105"/>
                  <p:cNvSpPr>
                    <a:spLocks/>
                  </p:cNvSpPr>
                  <p:nvPr userDrawn="1"/>
                </p:nvSpPr>
                <p:spPr bwMode="hidden">
                  <a:xfrm>
                    <a:off x="2" y="3218"/>
                    <a:ext cx="1006" cy="1102"/>
                  </a:xfrm>
                  <a:custGeom>
                    <a:avLst/>
                    <a:gdLst/>
                    <a:ahLst/>
                    <a:cxnLst>
                      <a:cxn ang="0">
                        <a:pos x="1006" y="1102"/>
                      </a:cxn>
                      <a:cxn ang="0">
                        <a:pos x="696" y="823"/>
                      </a:cxn>
                      <a:cxn ang="0">
                        <a:pos x="333" y="447"/>
                      </a:cxn>
                      <a:cxn ang="0">
                        <a:pos x="51" y="76"/>
                      </a:cxn>
                      <a:cxn ang="0">
                        <a:pos x="0" y="0"/>
                      </a:cxn>
                    </a:cxnLst>
                    <a:rect l="0" t="0" r="r" b="b"/>
                    <a:pathLst>
                      <a:path w="1006" h="1102">
                        <a:moveTo>
                          <a:pt x="1006" y="1102"/>
                        </a:moveTo>
                        <a:lnTo>
                          <a:pt x="696" y="823"/>
                        </a:lnTo>
                        <a:lnTo>
                          <a:pt x="333" y="447"/>
                        </a:lnTo>
                        <a:lnTo>
                          <a:pt x="51" y="76"/>
                        </a:lnTo>
                        <a:lnTo>
                          <a:pt x="0" y="0"/>
                        </a:lnTo>
                      </a:path>
                    </a:pathLst>
                  </a:custGeom>
                  <a:noFill/>
                  <a:ln w="19050" cmpd="sng">
                    <a:solidFill>
                      <a:schemeClr val="accent2"/>
                    </a:solidFill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202" name="Line 106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1242" y="4231"/>
                    <a:ext cx="77" cy="88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203" name="Line 107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340" y="3668"/>
                    <a:ext cx="532" cy="185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204" name="Line 108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37" y="3101"/>
                    <a:ext cx="101" cy="567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205" name="Line 109"/>
                  <p:cNvSpPr>
                    <a:spLocks noChangeShapeType="1"/>
                  </p:cNvSpPr>
                  <p:nvPr userDrawn="1"/>
                </p:nvSpPr>
                <p:spPr bwMode="hidden">
                  <a:xfrm flipH="1" flipV="1">
                    <a:off x="2" y="3009"/>
                    <a:ext cx="235" cy="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206" name="Line 110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54" y="3101"/>
                    <a:ext cx="182" cy="194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207" name="Line 111"/>
                  <p:cNvSpPr>
                    <a:spLocks noChangeShapeType="1"/>
                  </p:cNvSpPr>
                  <p:nvPr userDrawn="1"/>
                </p:nvSpPr>
                <p:spPr bwMode="hidden">
                  <a:xfrm flipH="1">
                    <a:off x="336" y="3476"/>
                    <a:ext cx="176" cy="192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  <p:sp>
                <p:nvSpPr>
                  <p:cNvPr id="4208" name="Line 112"/>
                  <p:cNvSpPr>
                    <a:spLocks noChangeShapeType="1"/>
                  </p:cNvSpPr>
                  <p:nvPr userDrawn="1"/>
                </p:nvSpPr>
                <p:spPr bwMode="hidden">
                  <a:xfrm flipV="1">
                    <a:off x="3" y="2738"/>
                    <a:ext cx="14" cy="23"/>
                  </a:xfrm>
                  <a:prstGeom prst="line">
                    <a:avLst/>
                  </a:prstGeom>
                  <a:noFill/>
                  <a:ln w="19050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pPr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</a:pPr>
                    <a:endParaRPr lang="en-US">
                      <a:solidFill>
                        <a:prstClr val="white"/>
                      </a:solidFill>
                    </a:endParaRPr>
                  </a:p>
                </p:txBody>
              </p:sp>
            </p:grpSp>
          </p:grpSp>
        </p:grpSp>
        <p:grpSp>
          <p:nvGrpSpPr>
            <p:cNvPr id="4209" name="Group 113"/>
            <p:cNvGrpSpPr>
              <a:grpSpLocks/>
            </p:cNvGrpSpPr>
            <p:nvPr userDrawn="1"/>
          </p:nvGrpSpPr>
          <p:grpSpPr bwMode="auto">
            <a:xfrm>
              <a:off x="16" y="1326"/>
              <a:ext cx="3325" cy="2948"/>
              <a:chOff x="16" y="1326"/>
              <a:chExt cx="3325" cy="2948"/>
            </a:xfrm>
          </p:grpSpPr>
          <p:sp>
            <p:nvSpPr>
              <p:cNvPr id="4210" name="Freeform 114"/>
              <p:cNvSpPr>
                <a:spLocks/>
              </p:cNvSpPr>
              <p:nvPr/>
            </p:nvSpPr>
            <p:spPr bwMode="hidden">
              <a:xfrm>
                <a:off x="16" y="2656"/>
                <a:ext cx="1440" cy="1618"/>
              </a:xfrm>
              <a:custGeom>
                <a:avLst/>
                <a:gdLst/>
                <a:ahLst/>
                <a:cxnLst>
                  <a:cxn ang="0">
                    <a:pos x="873" y="1150"/>
                  </a:cxn>
                  <a:cxn ang="0">
                    <a:pos x="741" y="1019"/>
                  </a:cxn>
                  <a:cxn ang="0">
                    <a:pos x="610" y="875"/>
                  </a:cxn>
                  <a:cxn ang="0">
                    <a:pos x="490" y="737"/>
                  </a:cxn>
                  <a:cxn ang="0">
                    <a:pos x="377" y="593"/>
                  </a:cxn>
                  <a:cxn ang="0">
                    <a:pos x="275" y="443"/>
                  </a:cxn>
                  <a:cxn ang="0">
                    <a:pos x="173" y="299"/>
                  </a:cxn>
                  <a:cxn ang="0">
                    <a:pos x="84" y="149"/>
                  </a:cxn>
                  <a:cxn ang="0">
                    <a:pos x="0" y="0"/>
                  </a:cxn>
                  <a:cxn ang="0">
                    <a:pos x="0" y="11"/>
                  </a:cxn>
                  <a:cxn ang="0">
                    <a:pos x="84" y="155"/>
                  </a:cxn>
                  <a:cxn ang="0">
                    <a:pos x="173" y="305"/>
                  </a:cxn>
                  <a:cxn ang="0">
                    <a:pos x="269" y="449"/>
                  </a:cxn>
                  <a:cxn ang="0">
                    <a:pos x="377" y="593"/>
                  </a:cxn>
                  <a:cxn ang="0">
                    <a:pos x="490" y="737"/>
                  </a:cxn>
                  <a:cxn ang="0">
                    <a:pos x="610" y="881"/>
                  </a:cxn>
                  <a:cxn ang="0">
                    <a:pos x="735" y="1019"/>
                  </a:cxn>
                  <a:cxn ang="0">
                    <a:pos x="873" y="1150"/>
                  </a:cxn>
                  <a:cxn ang="0">
                    <a:pos x="1010" y="1276"/>
                  </a:cxn>
                  <a:cxn ang="0">
                    <a:pos x="1148" y="1396"/>
                  </a:cxn>
                  <a:cxn ang="0">
                    <a:pos x="1286" y="1510"/>
                  </a:cxn>
                  <a:cxn ang="0">
                    <a:pos x="1429" y="1618"/>
                  </a:cxn>
                  <a:cxn ang="0">
                    <a:pos x="1435" y="1618"/>
                  </a:cxn>
                  <a:cxn ang="0">
                    <a:pos x="1292" y="1510"/>
                  </a:cxn>
                  <a:cxn ang="0">
                    <a:pos x="1154" y="1396"/>
                  </a:cxn>
                  <a:cxn ang="0">
                    <a:pos x="1010" y="1276"/>
                  </a:cxn>
                  <a:cxn ang="0">
                    <a:pos x="873" y="1150"/>
                  </a:cxn>
                  <a:cxn ang="0">
                    <a:pos x="873" y="1150"/>
                  </a:cxn>
                </a:cxnLst>
                <a:rect l="0" t="0" r="r" b="b"/>
                <a:pathLst>
                  <a:path w="1435" h="1618">
                    <a:moveTo>
                      <a:pt x="873" y="1150"/>
                    </a:moveTo>
                    <a:lnTo>
                      <a:pt x="741" y="1019"/>
                    </a:lnTo>
                    <a:lnTo>
                      <a:pt x="610" y="875"/>
                    </a:lnTo>
                    <a:lnTo>
                      <a:pt x="490" y="737"/>
                    </a:lnTo>
                    <a:lnTo>
                      <a:pt x="377" y="593"/>
                    </a:lnTo>
                    <a:lnTo>
                      <a:pt x="275" y="443"/>
                    </a:lnTo>
                    <a:lnTo>
                      <a:pt x="173" y="299"/>
                    </a:lnTo>
                    <a:lnTo>
                      <a:pt x="84" y="149"/>
                    </a:lnTo>
                    <a:lnTo>
                      <a:pt x="0" y="0"/>
                    </a:lnTo>
                    <a:lnTo>
                      <a:pt x="0" y="11"/>
                    </a:lnTo>
                    <a:lnTo>
                      <a:pt x="84" y="155"/>
                    </a:lnTo>
                    <a:lnTo>
                      <a:pt x="173" y="305"/>
                    </a:lnTo>
                    <a:lnTo>
                      <a:pt x="269" y="449"/>
                    </a:lnTo>
                    <a:lnTo>
                      <a:pt x="377" y="593"/>
                    </a:lnTo>
                    <a:lnTo>
                      <a:pt x="490" y="737"/>
                    </a:lnTo>
                    <a:lnTo>
                      <a:pt x="610" y="881"/>
                    </a:lnTo>
                    <a:lnTo>
                      <a:pt x="735" y="1019"/>
                    </a:lnTo>
                    <a:lnTo>
                      <a:pt x="873" y="1150"/>
                    </a:lnTo>
                    <a:lnTo>
                      <a:pt x="1010" y="1276"/>
                    </a:lnTo>
                    <a:lnTo>
                      <a:pt x="1148" y="1396"/>
                    </a:lnTo>
                    <a:lnTo>
                      <a:pt x="1286" y="1510"/>
                    </a:lnTo>
                    <a:lnTo>
                      <a:pt x="1429" y="1618"/>
                    </a:lnTo>
                    <a:lnTo>
                      <a:pt x="1435" y="1618"/>
                    </a:lnTo>
                    <a:lnTo>
                      <a:pt x="1292" y="1510"/>
                    </a:lnTo>
                    <a:lnTo>
                      <a:pt x="1154" y="1396"/>
                    </a:lnTo>
                    <a:lnTo>
                      <a:pt x="1010" y="1276"/>
                    </a:lnTo>
                    <a:lnTo>
                      <a:pt x="873" y="1150"/>
                    </a:lnTo>
                    <a:lnTo>
                      <a:pt x="873" y="115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11" name="Freeform 115"/>
              <p:cNvSpPr>
                <a:spLocks/>
              </p:cNvSpPr>
              <p:nvPr/>
            </p:nvSpPr>
            <p:spPr bwMode="hidden">
              <a:xfrm>
                <a:off x="16" y="2260"/>
                <a:ext cx="1673" cy="2014"/>
              </a:xfrm>
              <a:custGeom>
                <a:avLst/>
                <a:gdLst/>
                <a:ahLst/>
                <a:cxnLst>
                  <a:cxn ang="0">
                    <a:pos x="957" y="1463"/>
                  </a:cxn>
                  <a:cxn ang="0">
                    <a:pos x="789" y="1289"/>
                  </a:cxn>
                  <a:cxn ang="0">
                    <a:pos x="634" y="1115"/>
                  </a:cxn>
                  <a:cxn ang="0">
                    <a:pos x="490" y="929"/>
                  </a:cxn>
                  <a:cxn ang="0">
                    <a:pos x="365" y="743"/>
                  </a:cxn>
                  <a:cxn ang="0">
                    <a:pos x="251" y="557"/>
                  </a:cxn>
                  <a:cxn ang="0">
                    <a:pos x="149" y="372"/>
                  </a:cxn>
                  <a:cxn ang="0">
                    <a:pos x="66" y="186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6" y="198"/>
                  </a:cxn>
                  <a:cxn ang="0">
                    <a:pos x="149" y="384"/>
                  </a:cxn>
                  <a:cxn ang="0">
                    <a:pos x="251" y="569"/>
                  </a:cxn>
                  <a:cxn ang="0">
                    <a:pos x="365" y="755"/>
                  </a:cxn>
                  <a:cxn ang="0">
                    <a:pos x="490" y="935"/>
                  </a:cxn>
                  <a:cxn ang="0">
                    <a:pos x="634" y="1115"/>
                  </a:cxn>
                  <a:cxn ang="0">
                    <a:pos x="789" y="1295"/>
                  </a:cxn>
                  <a:cxn ang="0">
                    <a:pos x="957" y="1463"/>
                  </a:cxn>
                  <a:cxn ang="0">
                    <a:pos x="1130" y="1618"/>
                  </a:cxn>
                  <a:cxn ang="0">
                    <a:pos x="1303" y="1762"/>
                  </a:cxn>
                  <a:cxn ang="0">
                    <a:pos x="1483" y="1894"/>
                  </a:cxn>
                  <a:cxn ang="0">
                    <a:pos x="1662" y="2014"/>
                  </a:cxn>
                  <a:cxn ang="0">
                    <a:pos x="1668" y="2014"/>
                  </a:cxn>
                  <a:cxn ang="0">
                    <a:pos x="1483" y="1894"/>
                  </a:cxn>
                  <a:cxn ang="0">
                    <a:pos x="1303" y="1762"/>
                  </a:cxn>
                  <a:cxn ang="0">
                    <a:pos x="1130" y="1618"/>
                  </a:cxn>
                  <a:cxn ang="0">
                    <a:pos x="957" y="1463"/>
                  </a:cxn>
                  <a:cxn ang="0">
                    <a:pos x="957" y="1463"/>
                  </a:cxn>
                </a:cxnLst>
                <a:rect l="0" t="0" r="r" b="b"/>
                <a:pathLst>
                  <a:path w="1668" h="2014">
                    <a:moveTo>
                      <a:pt x="957" y="1463"/>
                    </a:moveTo>
                    <a:lnTo>
                      <a:pt x="789" y="1289"/>
                    </a:lnTo>
                    <a:lnTo>
                      <a:pt x="634" y="1115"/>
                    </a:lnTo>
                    <a:lnTo>
                      <a:pt x="490" y="929"/>
                    </a:lnTo>
                    <a:lnTo>
                      <a:pt x="365" y="743"/>
                    </a:lnTo>
                    <a:lnTo>
                      <a:pt x="251" y="557"/>
                    </a:lnTo>
                    <a:lnTo>
                      <a:pt x="149" y="372"/>
                    </a:lnTo>
                    <a:lnTo>
                      <a:pt x="66" y="186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6" y="198"/>
                    </a:lnTo>
                    <a:lnTo>
                      <a:pt x="149" y="384"/>
                    </a:lnTo>
                    <a:lnTo>
                      <a:pt x="251" y="569"/>
                    </a:lnTo>
                    <a:lnTo>
                      <a:pt x="365" y="755"/>
                    </a:lnTo>
                    <a:lnTo>
                      <a:pt x="490" y="935"/>
                    </a:lnTo>
                    <a:lnTo>
                      <a:pt x="634" y="1115"/>
                    </a:lnTo>
                    <a:lnTo>
                      <a:pt x="789" y="1295"/>
                    </a:lnTo>
                    <a:lnTo>
                      <a:pt x="957" y="1463"/>
                    </a:lnTo>
                    <a:lnTo>
                      <a:pt x="1130" y="1618"/>
                    </a:lnTo>
                    <a:lnTo>
                      <a:pt x="1303" y="1762"/>
                    </a:lnTo>
                    <a:lnTo>
                      <a:pt x="1483" y="1894"/>
                    </a:lnTo>
                    <a:lnTo>
                      <a:pt x="1662" y="2014"/>
                    </a:lnTo>
                    <a:lnTo>
                      <a:pt x="1668" y="2014"/>
                    </a:lnTo>
                    <a:lnTo>
                      <a:pt x="1483" y="1894"/>
                    </a:lnTo>
                    <a:lnTo>
                      <a:pt x="1303" y="1762"/>
                    </a:lnTo>
                    <a:lnTo>
                      <a:pt x="1130" y="1618"/>
                    </a:lnTo>
                    <a:lnTo>
                      <a:pt x="957" y="1463"/>
                    </a:lnTo>
                    <a:lnTo>
                      <a:pt x="957" y="14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12" name="Rectangle 116"/>
              <p:cNvSpPr>
                <a:spLocks noChangeArrowheads="1"/>
              </p:cNvSpPr>
              <p:nvPr/>
            </p:nvSpPr>
            <p:spPr bwMode="hidden">
              <a:xfrm rot="-2488720">
                <a:off x="1988" y="1919"/>
                <a:ext cx="1353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13" name="Rectangle 117"/>
              <p:cNvSpPr>
                <a:spLocks noChangeArrowheads="1"/>
              </p:cNvSpPr>
              <p:nvPr/>
            </p:nvSpPr>
            <p:spPr bwMode="hidden">
              <a:xfrm rot="-5087790">
                <a:off x="1964" y="2613"/>
                <a:ext cx="2217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14" name="Rectangle 118"/>
              <p:cNvSpPr>
                <a:spLocks noChangeArrowheads="1"/>
              </p:cNvSpPr>
              <p:nvPr/>
            </p:nvSpPr>
            <p:spPr bwMode="hidden">
              <a:xfrm rot="-3417299">
                <a:off x="1019" y="2694"/>
                <a:ext cx="2678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4215" name="Rectangle 119"/>
              <p:cNvSpPr>
                <a:spLocks noChangeArrowheads="1"/>
              </p:cNvSpPr>
              <p:nvPr/>
            </p:nvSpPr>
            <p:spPr bwMode="hidden">
              <a:xfrm rot="-835848">
                <a:off x="688" y="1748"/>
                <a:ext cx="2390" cy="17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4216" name="Group 120"/>
              <p:cNvGrpSpPr>
                <a:grpSpLocks noChangeAspect="1"/>
              </p:cNvGrpSpPr>
              <p:nvPr/>
            </p:nvGrpSpPr>
            <p:grpSpPr bwMode="auto">
              <a:xfrm>
                <a:off x="3046" y="1326"/>
                <a:ext cx="259" cy="299"/>
                <a:chOff x="3042" y="1265"/>
                <a:chExt cx="367" cy="424"/>
              </a:xfrm>
            </p:grpSpPr>
            <p:sp>
              <p:nvSpPr>
                <p:cNvPr id="4217" name="Oval 121"/>
                <p:cNvSpPr>
                  <a:spLocks noChangeAspect="1" noChangeArrowheads="1"/>
                </p:cNvSpPr>
                <p:nvPr userDrawn="1"/>
              </p:nvSpPr>
              <p:spPr bwMode="hidden">
                <a:xfrm rot="2828979">
                  <a:off x="2982" y="1467"/>
                  <a:ext cx="282" cy="16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18" name="Freeform 122"/>
                <p:cNvSpPr>
                  <a:spLocks noChangeAspect="1"/>
                </p:cNvSpPr>
                <p:nvPr userDrawn="1"/>
              </p:nvSpPr>
              <p:spPr bwMode="hidden">
                <a:xfrm>
                  <a:off x="3070" y="1374"/>
                  <a:ext cx="227" cy="222"/>
                </a:xfrm>
                <a:custGeom>
                  <a:avLst/>
                  <a:gdLst/>
                  <a:ahLst/>
                  <a:cxnLst>
                    <a:cxn ang="0">
                      <a:pos x="227" y="134"/>
                    </a:cxn>
                    <a:cxn ang="0">
                      <a:pos x="203" y="144"/>
                    </a:cxn>
                    <a:cxn ang="0">
                      <a:pos x="179" y="138"/>
                    </a:cxn>
                    <a:cxn ang="0">
                      <a:pos x="149" y="126"/>
                    </a:cxn>
                    <a:cxn ang="0">
                      <a:pos x="126" y="102"/>
                    </a:cxn>
                    <a:cxn ang="0">
                      <a:pos x="102" y="72"/>
                    </a:cxn>
                    <a:cxn ang="0">
                      <a:pos x="84" y="48"/>
                    </a:cxn>
                    <a:cxn ang="0">
                      <a:pos x="78" y="24"/>
                    </a:cxn>
                    <a:cxn ang="0">
                      <a:pos x="84" y="0"/>
                    </a:cxn>
                    <a:cxn ang="0">
                      <a:pos x="84" y="0"/>
                    </a:cxn>
                    <a:cxn ang="0">
                      <a:pos x="78" y="0"/>
                    </a:cxn>
                    <a:cxn ang="0">
                      <a:pos x="18" y="60"/>
                    </a:cxn>
                    <a:cxn ang="0">
                      <a:pos x="0" y="90"/>
                    </a:cxn>
                    <a:cxn ang="0">
                      <a:pos x="0" y="120"/>
                    </a:cxn>
                    <a:cxn ang="0">
                      <a:pos x="12" y="156"/>
                    </a:cxn>
                    <a:cxn ang="0">
                      <a:pos x="36" y="192"/>
                    </a:cxn>
                    <a:cxn ang="0">
                      <a:pos x="66" y="216"/>
                    </a:cxn>
                    <a:cxn ang="0">
                      <a:pos x="96" y="222"/>
                    </a:cxn>
                    <a:cxn ang="0">
                      <a:pos x="126" y="222"/>
                    </a:cxn>
                    <a:cxn ang="0">
                      <a:pos x="155" y="210"/>
                    </a:cxn>
                    <a:cxn ang="0">
                      <a:pos x="227" y="138"/>
                    </a:cxn>
                    <a:cxn ang="0">
                      <a:pos x="227" y="134"/>
                    </a:cxn>
                  </a:cxnLst>
                  <a:rect l="0" t="0" r="r" b="b"/>
                  <a:pathLst>
                    <a:path w="227" h="222">
                      <a:moveTo>
                        <a:pt x="227" y="134"/>
                      </a:moveTo>
                      <a:lnTo>
                        <a:pt x="203" y="144"/>
                      </a:lnTo>
                      <a:lnTo>
                        <a:pt x="179" y="138"/>
                      </a:lnTo>
                      <a:lnTo>
                        <a:pt x="149" y="126"/>
                      </a:lnTo>
                      <a:lnTo>
                        <a:pt x="126" y="102"/>
                      </a:lnTo>
                      <a:lnTo>
                        <a:pt x="102" y="72"/>
                      </a:lnTo>
                      <a:lnTo>
                        <a:pt x="84" y="48"/>
                      </a:lnTo>
                      <a:lnTo>
                        <a:pt x="78" y="24"/>
                      </a:lnTo>
                      <a:lnTo>
                        <a:pt x="84" y="0"/>
                      </a:lnTo>
                      <a:lnTo>
                        <a:pt x="84" y="0"/>
                      </a:lnTo>
                      <a:lnTo>
                        <a:pt x="78" y="0"/>
                      </a:lnTo>
                      <a:lnTo>
                        <a:pt x="18" y="60"/>
                      </a:lnTo>
                      <a:lnTo>
                        <a:pt x="0" y="90"/>
                      </a:lnTo>
                      <a:lnTo>
                        <a:pt x="0" y="120"/>
                      </a:lnTo>
                      <a:lnTo>
                        <a:pt x="12" y="156"/>
                      </a:lnTo>
                      <a:lnTo>
                        <a:pt x="36" y="192"/>
                      </a:lnTo>
                      <a:lnTo>
                        <a:pt x="66" y="216"/>
                      </a:lnTo>
                      <a:lnTo>
                        <a:pt x="96" y="222"/>
                      </a:lnTo>
                      <a:lnTo>
                        <a:pt x="126" y="222"/>
                      </a:lnTo>
                      <a:lnTo>
                        <a:pt x="155" y="210"/>
                      </a:lnTo>
                      <a:lnTo>
                        <a:pt x="227" y="138"/>
                      </a:lnTo>
                      <a:lnTo>
                        <a:pt x="227" y="134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19" name="Freeform 123"/>
                <p:cNvSpPr>
                  <a:spLocks noChangeAspect="1"/>
                </p:cNvSpPr>
                <p:nvPr userDrawn="1"/>
              </p:nvSpPr>
              <p:spPr bwMode="hidden">
                <a:xfrm>
                  <a:off x="3144" y="1365"/>
                  <a:ext cx="163" cy="155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20" name="Freeform 124"/>
                <p:cNvSpPr>
                  <a:spLocks noChangeAspect="1"/>
                </p:cNvSpPr>
                <p:nvPr userDrawn="1"/>
              </p:nvSpPr>
              <p:spPr bwMode="hidden">
                <a:xfrm>
                  <a:off x="3202" y="1272"/>
                  <a:ext cx="203" cy="198"/>
                </a:xfrm>
                <a:custGeom>
                  <a:avLst/>
                  <a:gdLst/>
                  <a:ahLst/>
                  <a:cxnLst>
                    <a:cxn ang="0">
                      <a:pos x="179" y="18"/>
                    </a:cxn>
                    <a:cxn ang="0">
                      <a:pos x="197" y="48"/>
                    </a:cxn>
                    <a:cxn ang="0">
                      <a:pos x="203" y="60"/>
                    </a:cxn>
                    <a:cxn ang="0">
                      <a:pos x="197" y="66"/>
                    </a:cxn>
                    <a:cxn ang="0">
                      <a:pos x="65" y="192"/>
                    </a:cxn>
                    <a:cxn ang="0">
                      <a:pos x="59" y="198"/>
                    </a:cxn>
                    <a:cxn ang="0">
                      <a:pos x="47" y="192"/>
                    </a:cxn>
                    <a:cxn ang="0">
                      <a:pos x="17" y="174"/>
                    </a:cxn>
                    <a:cxn ang="0">
                      <a:pos x="0" y="150"/>
                    </a:cxn>
                    <a:cxn ang="0">
                      <a:pos x="0" y="126"/>
                    </a:cxn>
                    <a:cxn ang="0">
                      <a:pos x="131" y="0"/>
                    </a:cxn>
                    <a:cxn ang="0">
                      <a:pos x="155" y="0"/>
                    </a:cxn>
                    <a:cxn ang="0">
                      <a:pos x="179" y="18"/>
                    </a:cxn>
                    <a:cxn ang="0">
                      <a:pos x="179" y="18"/>
                    </a:cxn>
                  </a:cxnLst>
                  <a:rect l="0" t="0" r="r" b="b"/>
                  <a:pathLst>
                    <a:path w="203" h="198">
                      <a:moveTo>
                        <a:pt x="179" y="18"/>
                      </a:moveTo>
                      <a:lnTo>
                        <a:pt x="197" y="48"/>
                      </a:lnTo>
                      <a:lnTo>
                        <a:pt x="203" y="60"/>
                      </a:lnTo>
                      <a:lnTo>
                        <a:pt x="197" y="66"/>
                      </a:lnTo>
                      <a:lnTo>
                        <a:pt x="65" y="192"/>
                      </a:lnTo>
                      <a:lnTo>
                        <a:pt x="59" y="198"/>
                      </a:lnTo>
                      <a:lnTo>
                        <a:pt x="47" y="192"/>
                      </a:lnTo>
                      <a:lnTo>
                        <a:pt x="17" y="174"/>
                      </a:lnTo>
                      <a:lnTo>
                        <a:pt x="0" y="150"/>
                      </a:lnTo>
                      <a:lnTo>
                        <a:pt x="0" y="126"/>
                      </a:lnTo>
                      <a:lnTo>
                        <a:pt x="131" y="0"/>
                      </a:lnTo>
                      <a:lnTo>
                        <a:pt x="155" y="0"/>
                      </a:lnTo>
                      <a:lnTo>
                        <a:pt x="179" y="18"/>
                      </a:lnTo>
                      <a:lnTo>
                        <a:pt x="179" y="1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4221" name="Freeform 125"/>
                <p:cNvSpPr>
                  <a:spLocks noChangeAspect="1"/>
                </p:cNvSpPr>
                <p:nvPr userDrawn="1"/>
              </p:nvSpPr>
              <p:spPr bwMode="hidden">
                <a:xfrm>
                  <a:off x="3330" y="1265"/>
                  <a:ext cx="79" cy="74"/>
                </a:xfrm>
                <a:custGeom>
                  <a:avLst/>
                  <a:gdLst/>
                  <a:ahLst/>
                  <a:cxnLst>
                    <a:cxn ang="0">
                      <a:pos x="221" y="216"/>
                    </a:cxn>
                    <a:cxn ang="0">
                      <a:pos x="192" y="234"/>
                    </a:cxn>
                    <a:cxn ang="0">
                      <a:pos x="150" y="234"/>
                    </a:cxn>
                    <a:cxn ang="0">
                      <a:pos x="102" y="210"/>
                    </a:cxn>
                    <a:cxn ang="0">
                      <a:pos x="54" y="174"/>
                    </a:cxn>
                    <a:cxn ang="0">
                      <a:pos x="24" y="132"/>
                    </a:cxn>
                    <a:cxn ang="0">
                      <a:pos x="6" y="84"/>
                    </a:cxn>
                    <a:cxn ang="0">
                      <a:pos x="0" y="42"/>
                    </a:cxn>
                    <a:cxn ang="0">
                      <a:pos x="12" y="12"/>
                    </a:cxn>
                    <a:cxn ang="0">
                      <a:pos x="48" y="0"/>
                    </a:cxn>
                    <a:cxn ang="0">
                      <a:pos x="84" y="0"/>
                    </a:cxn>
                    <a:cxn ang="0">
                      <a:pos x="132" y="18"/>
                    </a:cxn>
                    <a:cxn ang="0">
                      <a:pos x="174" y="54"/>
                    </a:cxn>
                    <a:cxn ang="0">
                      <a:pos x="210" y="102"/>
                    </a:cxn>
                    <a:cxn ang="0">
                      <a:pos x="233" y="144"/>
                    </a:cxn>
                    <a:cxn ang="0">
                      <a:pos x="233" y="186"/>
                    </a:cxn>
                    <a:cxn ang="0">
                      <a:pos x="221" y="216"/>
                    </a:cxn>
                    <a:cxn ang="0">
                      <a:pos x="221" y="216"/>
                    </a:cxn>
                  </a:cxnLst>
                  <a:rect l="0" t="0" r="r" b="b"/>
                  <a:pathLst>
                    <a:path w="233" h="234">
                      <a:moveTo>
                        <a:pt x="221" y="216"/>
                      </a:moveTo>
                      <a:lnTo>
                        <a:pt x="192" y="234"/>
                      </a:lnTo>
                      <a:lnTo>
                        <a:pt x="150" y="234"/>
                      </a:lnTo>
                      <a:lnTo>
                        <a:pt x="102" y="210"/>
                      </a:lnTo>
                      <a:lnTo>
                        <a:pt x="54" y="174"/>
                      </a:lnTo>
                      <a:lnTo>
                        <a:pt x="24" y="132"/>
                      </a:lnTo>
                      <a:lnTo>
                        <a:pt x="6" y="84"/>
                      </a:lnTo>
                      <a:lnTo>
                        <a:pt x="0" y="42"/>
                      </a:lnTo>
                      <a:lnTo>
                        <a:pt x="12" y="12"/>
                      </a:lnTo>
                      <a:lnTo>
                        <a:pt x="48" y="0"/>
                      </a:lnTo>
                      <a:lnTo>
                        <a:pt x="84" y="0"/>
                      </a:lnTo>
                      <a:lnTo>
                        <a:pt x="132" y="18"/>
                      </a:lnTo>
                      <a:lnTo>
                        <a:pt x="174" y="54"/>
                      </a:lnTo>
                      <a:lnTo>
                        <a:pt x="210" y="102"/>
                      </a:lnTo>
                      <a:lnTo>
                        <a:pt x="233" y="144"/>
                      </a:lnTo>
                      <a:lnTo>
                        <a:pt x="233" y="186"/>
                      </a:lnTo>
                      <a:lnTo>
                        <a:pt x="221" y="216"/>
                      </a:lnTo>
                      <a:lnTo>
                        <a:pt x="221" y="216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accent2"/>
                    </a:gs>
                    <a:gs pos="100000">
                      <a:schemeClr val="accent2">
                        <a:gamma/>
                        <a:tint val="84706"/>
                        <a:invGamma/>
                      </a:schemeClr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0" fontAlgn="base" hangingPunct="0">
                    <a:spcBef>
                      <a:spcPct val="0"/>
                    </a:spcBef>
                    <a:spcAft>
                      <a:spcPct val="0"/>
                    </a:spcAft>
                  </a:pPr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</p:grpSp>
      </p:grpSp>
      <p:sp>
        <p:nvSpPr>
          <p:cNvPr id="4222" name="Rectangle 1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223" name="Rectangle 12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224" name="Rectangle 12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A138995-1BD7-486B-9A9F-3BAAE14913A2}" type="slidenum">
              <a:rPr lang="en-US">
                <a:solidFill>
                  <a:prstClr val="white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prstClr val="white"/>
              </a:solidFill>
            </a:endParaRPr>
          </a:p>
        </p:txBody>
      </p:sp>
      <p:sp>
        <p:nvSpPr>
          <p:cNvPr id="4225" name="Rectangle 1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226" name="Rectangle 13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6435092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50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Telecommunications Technology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Concepts of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2087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1371600"/>
            <a:ext cx="4572000" cy="453072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Microphone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35 mm </a:t>
            </a:r>
            <a:r>
              <a:rPr lang="en-US" dirty="0" smtClean="0"/>
              <a:t>camera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Television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Mouse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92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ENCODING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33600" y="1489075"/>
            <a:ext cx="5334000" cy="4530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Broadcast </a:t>
            </a:r>
            <a:r>
              <a:rPr lang="en-US" dirty="0" smtClean="0"/>
              <a:t>radio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Telephone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Still </a:t>
            </a:r>
            <a:r>
              <a:rPr lang="en-US" dirty="0" smtClean="0"/>
              <a:t>photography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Computer </a:t>
            </a:r>
            <a:r>
              <a:rPr lang="en-US" dirty="0" smtClean="0"/>
              <a:t>systems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Broadcast </a:t>
            </a:r>
            <a:r>
              <a:rPr lang="en-US" dirty="0" smtClean="0"/>
              <a:t>television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24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TRANSMITTING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565275"/>
            <a:ext cx="5257800" cy="4530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Optical </a:t>
            </a:r>
            <a:r>
              <a:rPr lang="en-US" dirty="0" smtClean="0"/>
              <a:t>fibers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Amplifiers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Transmitting </a:t>
            </a:r>
            <a:r>
              <a:rPr lang="en-US" dirty="0" smtClean="0"/>
              <a:t>antenna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Modems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Lasers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59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RECEIVING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524000"/>
            <a:ext cx="5867400" cy="4530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Television </a:t>
            </a:r>
            <a:r>
              <a:rPr lang="en-US" dirty="0" smtClean="0"/>
              <a:t>antenna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Tuner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Modem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Modular </a:t>
            </a:r>
            <a:r>
              <a:rPr lang="en-US" dirty="0" smtClean="0"/>
              <a:t>telephone jack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Satellite </a:t>
            </a:r>
            <a:r>
              <a:rPr lang="en-US" dirty="0" smtClean="0"/>
              <a:t>dish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491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STORING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620000" cy="4530725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Television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Computer </a:t>
            </a:r>
            <a:r>
              <a:rPr lang="en-US" dirty="0" smtClean="0"/>
              <a:t>systems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Telephone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Graphic </a:t>
            </a:r>
            <a:r>
              <a:rPr lang="en-US" dirty="0" smtClean="0"/>
              <a:t>communication systems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Automation </a:t>
            </a:r>
            <a:r>
              <a:rPr lang="en-US" dirty="0" smtClean="0"/>
              <a:t>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208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tellite Dish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atellite Dish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atellite Dish 1">
        <a:dk1>
          <a:srgbClr val="660000"/>
        </a:dk1>
        <a:lt1>
          <a:srgbClr val="FFFFFF"/>
        </a:lt1>
        <a:dk2>
          <a:srgbClr val="A80000"/>
        </a:dk2>
        <a:lt2>
          <a:srgbClr val="FFFF99"/>
        </a:lt2>
        <a:accent1>
          <a:srgbClr val="FF6600"/>
        </a:accent1>
        <a:accent2>
          <a:srgbClr val="6A0000"/>
        </a:accent2>
        <a:accent3>
          <a:srgbClr val="D1AAAA"/>
        </a:accent3>
        <a:accent4>
          <a:srgbClr val="DADADA"/>
        </a:accent4>
        <a:accent5>
          <a:srgbClr val="FFB8AA"/>
        </a:accent5>
        <a:accent6>
          <a:srgbClr val="5F0000"/>
        </a:accent6>
        <a:hlink>
          <a:srgbClr val="FFCC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2">
        <a:dk1>
          <a:srgbClr val="6A4700"/>
        </a:dk1>
        <a:lt1>
          <a:srgbClr val="FFFFFF"/>
        </a:lt1>
        <a:dk2>
          <a:srgbClr val="522900"/>
        </a:dk2>
        <a:lt2>
          <a:srgbClr val="FFFF99"/>
        </a:lt2>
        <a:accent1>
          <a:srgbClr val="CC9900"/>
        </a:accent1>
        <a:accent2>
          <a:srgbClr val="9C7300"/>
        </a:accent2>
        <a:accent3>
          <a:srgbClr val="B3ACAA"/>
        </a:accent3>
        <a:accent4>
          <a:srgbClr val="DADADA"/>
        </a:accent4>
        <a:accent5>
          <a:srgbClr val="E2CAAA"/>
        </a:accent5>
        <a:accent6>
          <a:srgbClr val="8D6800"/>
        </a:accent6>
        <a:hlink>
          <a:srgbClr val="FF99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3">
        <a:dk1>
          <a:srgbClr val="495630"/>
        </a:dk1>
        <a:lt1>
          <a:srgbClr val="FFFFCC"/>
        </a:lt1>
        <a:dk2>
          <a:srgbClr val="2D361C"/>
        </a:dk2>
        <a:lt2>
          <a:srgbClr val="BAD38D"/>
        </a:lt2>
        <a:accent1>
          <a:srgbClr val="68803E"/>
        </a:accent1>
        <a:accent2>
          <a:srgbClr val="556636"/>
        </a:accent2>
        <a:accent3>
          <a:srgbClr val="ADAEAB"/>
        </a:accent3>
        <a:accent4>
          <a:srgbClr val="DADAAE"/>
        </a:accent4>
        <a:accent5>
          <a:srgbClr val="B9C0AF"/>
        </a:accent5>
        <a:accent6>
          <a:srgbClr val="4C5C30"/>
        </a:accent6>
        <a:hlink>
          <a:srgbClr val="339933"/>
        </a:hlink>
        <a:folHlink>
          <a:srgbClr val="D9D4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4">
        <a:dk1>
          <a:srgbClr val="666A5C"/>
        </a:dk1>
        <a:lt1>
          <a:srgbClr val="FFFFFF"/>
        </a:lt1>
        <a:dk2>
          <a:srgbClr val="757868"/>
        </a:dk2>
        <a:lt2>
          <a:srgbClr val="C4C3AA"/>
        </a:lt2>
        <a:accent1>
          <a:srgbClr val="9AC2C0"/>
        </a:accent1>
        <a:accent2>
          <a:srgbClr val="4D4F45"/>
        </a:accent2>
        <a:accent3>
          <a:srgbClr val="BDBEB9"/>
        </a:accent3>
        <a:accent4>
          <a:srgbClr val="DADADA"/>
        </a:accent4>
        <a:accent5>
          <a:srgbClr val="CADDDC"/>
        </a:accent5>
        <a:accent6>
          <a:srgbClr val="45473E"/>
        </a:accent6>
        <a:hlink>
          <a:srgbClr val="009999"/>
        </a:hlink>
        <a:folHlink>
          <a:srgbClr val="BFCB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5">
        <a:dk1>
          <a:srgbClr val="006664"/>
        </a:dk1>
        <a:lt1>
          <a:srgbClr val="FFFFFF"/>
        </a:lt1>
        <a:dk2>
          <a:srgbClr val="00908D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6C5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6">
        <a:dk1>
          <a:srgbClr val="000000"/>
        </a:dk1>
        <a:lt1>
          <a:srgbClr val="DDDCC5"/>
        </a:lt1>
        <a:dk2>
          <a:srgbClr val="000000"/>
        </a:dk2>
        <a:lt2>
          <a:srgbClr val="B9B695"/>
        </a:lt2>
        <a:accent1>
          <a:srgbClr val="EAEBE9"/>
        </a:accent1>
        <a:accent2>
          <a:srgbClr val="BFBFAB"/>
        </a:accent2>
        <a:accent3>
          <a:srgbClr val="EBEBDF"/>
        </a:accent3>
        <a:accent4>
          <a:srgbClr val="000000"/>
        </a:accent4>
        <a:accent5>
          <a:srgbClr val="F3F3F2"/>
        </a:accent5>
        <a:accent6>
          <a:srgbClr val="ADAD9B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tellite Dish 7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336699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ADB8CA"/>
        </a:accent5>
        <a:accent6>
          <a:srgbClr val="555555"/>
        </a:accent6>
        <a:hlink>
          <a:srgbClr val="BBE5FF"/>
        </a:hlink>
        <a:folHlink>
          <a:srgbClr val="B6B3E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8">
        <a:dk1>
          <a:srgbClr val="000090"/>
        </a:dk1>
        <a:lt1>
          <a:srgbClr val="EAEAEA"/>
        </a:lt1>
        <a:dk2>
          <a:srgbClr val="3A3AB2"/>
        </a:dk2>
        <a:lt2>
          <a:srgbClr val="CAD4DC"/>
        </a:lt2>
        <a:accent1>
          <a:srgbClr val="3974AF"/>
        </a:accent1>
        <a:accent2>
          <a:srgbClr val="232369"/>
        </a:accent2>
        <a:accent3>
          <a:srgbClr val="AEAED5"/>
        </a:accent3>
        <a:accent4>
          <a:srgbClr val="C8C8C8"/>
        </a:accent4>
        <a:accent5>
          <a:srgbClr val="AEBCD4"/>
        </a:accent5>
        <a:accent6>
          <a:srgbClr val="1F1F5E"/>
        </a:accent6>
        <a:hlink>
          <a:srgbClr val="00CCFF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9">
        <a:dk1>
          <a:srgbClr val="9C9C9C"/>
        </a:dk1>
        <a:lt1>
          <a:srgbClr val="FFFFFF"/>
        </a:lt1>
        <a:dk2>
          <a:srgbClr val="8696CA"/>
        </a:dk2>
        <a:lt2>
          <a:srgbClr val="FFFFFF"/>
        </a:lt2>
        <a:accent1>
          <a:srgbClr val="97D1D5"/>
        </a:accent1>
        <a:accent2>
          <a:srgbClr val="666699"/>
        </a:accent2>
        <a:accent3>
          <a:srgbClr val="C3C9E1"/>
        </a:accent3>
        <a:accent4>
          <a:srgbClr val="DADADA"/>
        </a:accent4>
        <a:accent5>
          <a:srgbClr val="C9E5E7"/>
        </a:accent5>
        <a:accent6>
          <a:srgbClr val="5C5C8A"/>
        </a:accent6>
        <a:hlink>
          <a:srgbClr val="0000FF"/>
        </a:hlink>
        <a:folHlink>
          <a:srgbClr val="00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tellite Dish 10">
        <a:dk1>
          <a:srgbClr val="006664"/>
        </a:dk1>
        <a:lt1>
          <a:srgbClr val="FFFFFF"/>
        </a:lt1>
        <a:dk2>
          <a:srgbClr val="00A4A0"/>
        </a:dk2>
        <a:lt2>
          <a:srgbClr val="ADE5CD"/>
        </a:lt2>
        <a:accent1>
          <a:srgbClr val="00CCFF"/>
        </a:accent1>
        <a:accent2>
          <a:srgbClr val="006666"/>
        </a:accent2>
        <a:accent3>
          <a:srgbClr val="AACFCD"/>
        </a:accent3>
        <a:accent4>
          <a:srgbClr val="DADADA"/>
        </a:accent4>
        <a:accent5>
          <a:srgbClr val="AAE2FF"/>
        </a:accent5>
        <a:accent6>
          <a:srgbClr val="005C5C"/>
        </a:accent6>
        <a:hlink>
          <a:srgbClr val="6DD8DB"/>
        </a:hlink>
        <a:folHlink>
          <a:srgbClr val="C5E2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</TotalTime>
  <Words>55</Words>
  <Application>Microsoft Office PowerPoint</Application>
  <PresentationFormat>On-screen Show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Satellite Dish</vt:lpstr>
      <vt:lpstr>Telecommunications Technology</vt:lpstr>
      <vt:lpstr>ENCODING DEVICES</vt:lpstr>
      <vt:lpstr>ENCODING APPLICATIONS</vt:lpstr>
      <vt:lpstr>TRANSMITTING DEVICES</vt:lpstr>
      <vt:lpstr>RECEIVING DEVICES</vt:lpstr>
      <vt:lpstr>STORING APPLICATIONS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Telecommunications Technology</dc:title>
  <dc:creator>Student Name</dc:creator>
  <cp:lastModifiedBy>Student Name</cp:lastModifiedBy>
  <cp:revision>5</cp:revision>
  <dcterms:created xsi:type="dcterms:W3CDTF">2010-04-29T18:26:36Z</dcterms:created>
  <dcterms:modified xsi:type="dcterms:W3CDTF">2010-06-24T21:07:09Z</dcterms:modified>
</cp:coreProperties>
</file>