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1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CE2C78-36FD-4346-A611-80561E765734}" type="datetimeFigureOut">
              <a:rPr lang="en-US" smtClean="0"/>
              <a:t>4/29/2010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033DB4-C76C-4160-A148-9F77B4E100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62422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033DB4-C76C-4160-A148-9F77B4E1000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3881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264CC-CA67-45CC-85DA-11F134196FF9}" type="datetimeFigureOut">
              <a:rPr lang="en-US" smtClean="0">
                <a:solidFill>
                  <a:srgbClr val="7FD13B">
                    <a:shade val="75000"/>
                  </a:srgbClr>
                </a:solidFill>
              </a:rPr>
              <a:pPr/>
              <a:t>4/29/2010</a:t>
            </a:fld>
            <a:endParaRPr lang="en-US">
              <a:solidFill>
                <a:srgbClr val="7FD13B">
                  <a:shade val="75000"/>
                </a:srgbClr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7FD13B">
                  <a:shade val="75000"/>
                </a:srgbClr>
              </a:solidFill>
            </a:endParaRP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16C01F0F-06E8-479A-8879-C59378865A91}" type="slidenum">
              <a:rPr lang="en-US" smtClean="0">
                <a:solidFill>
                  <a:srgbClr val="7FD13B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7FD13B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8266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264CC-CA67-45CC-85DA-11F134196FF9}" type="datetimeFigureOut">
              <a:rPr lang="en-US" smtClean="0">
                <a:solidFill>
                  <a:srgbClr val="7FD13B">
                    <a:shade val="75000"/>
                  </a:srgbClr>
                </a:solidFill>
              </a:rPr>
              <a:pPr/>
              <a:t>4/29/2010</a:t>
            </a:fld>
            <a:endParaRPr lang="en-US">
              <a:solidFill>
                <a:srgbClr val="7FD13B">
                  <a:shade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7FD13B">
                  <a:shade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01F0F-06E8-479A-8879-C59378865A91}" type="slidenum">
              <a:rPr lang="en-US" smtClean="0">
                <a:solidFill>
                  <a:srgbClr val="7FD13B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7FD13B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3271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264CC-CA67-45CC-85DA-11F134196FF9}" type="datetimeFigureOut">
              <a:rPr lang="en-US" smtClean="0">
                <a:solidFill>
                  <a:srgbClr val="7FD13B">
                    <a:shade val="75000"/>
                  </a:srgbClr>
                </a:solidFill>
              </a:rPr>
              <a:pPr/>
              <a:t>4/29/2010</a:t>
            </a:fld>
            <a:endParaRPr lang="en-US">
              <a:solidFill>
                <a:srgbClr val="7FD13B">
                  <a:shade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7FD13B">
                  <a:shade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01F0F-06E8-479A-8879-C59378865A91}" type="slidenum">
              <a:rPr lang="en-US" smtClean="0">
                <a:solidFill>
                  <a:srgbClr val="7FD13B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7FD13B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64455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264CC-CA67-45CC-85DA-11F134196FF9}" type="datetimeFigureOut">
              <a:rPr lang="en-US" smtClean="0">
                <a:solidFill>
                  <a:srgbClr val="7FD13B">
                    <a:shade val="75000"/>
                  </a:srgbClr>
                </a:solidFill>
              </a:rPr>
              <a:pPr/>
              <a:t>4/29/2010</a:t>
            </a:fld>
            <a:endParaRPr lang="en-US">
              <a:solidFill>
                <a:srgbClr val="7FD13B">
                  <a:shade val="75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>
              <a:solidFill>
                <a:srgbClr val="7FD13B">
                  <a:shade val="75000"/>
                </a:srgbClr>
              </a:solidFill>
            </a:endParaRP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16C01F0F-06E8-479A-8879-C59378865A91}" type="slidenum">
              <a:rPr lang="en-US" smtClean="0">
                <a:solidFill>
                  <a:srgbClr val="7FD13B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7FD13B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06486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264CC-CA67-45CC-85DA-11F134196FF9}" type="datetimeFigureOut">
              <a:rPr lang="en-US" smtClean="0">
                <a:solidFill>
                  <a:srgbClr val="7FD13B">
                    <a:shade val="75000"/>
                  </a:srgbClr>
                </a:solidFill>
              </a:rPr>
              <a:pPr/>
              <a:t>4/29/2010</a:t>
            </a:fld>
            <a:endParaRPr lang="en-US">
              <a:solidFill>
                <a:srgbClr val="7FD13B">
                  <a:shade val="75000"/>
                </a:srgbClr>
              </a:solidFill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7FD13B">
                  <a:shade val="75000"/>
                </a:srgbClr>
              </a:solidFill>
            </a:endParaRP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01F0F-06E8-479A-8879-C59378865A91}" type="slidenum">
              <a:rPr lang="en-US" smtClean="0">
                <a:solidFill>
                  <a:srgbClr val="7FD13B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7FD13B">
                  <a:shade val="75000"/>
                </a:srgb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159438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264CC-CA67-45CC-85DA-11F134196FF9}" type="datetimeFigureOut">
              <a:rPr lang="en-US" smtClean="0">
                <a:solidFill>
                  <a:srgbClr val="7FD13B">
                    <a:shade val="75000"/>
                  </a:srgbClr>
                </a:solidFill>
              </a:rPr>
              <a:pPr/>
              <a:t>4/29/2010</a:t>
            </a:fld>
            <a:endParaRPr lang="en-US">
              <a:solidFill>
                <a:srgbClr val="7FD13B">
                  <a:shade val="75000"/>
                </a:srgb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7FD13B">
                  <a:shade val="75000"/>
                </a:srgbClr>
              </a:solidFill>
            </a:endParaRPr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01F0F-06E8-479A-8879-C59378865A91}" type="slidenum">
              <a:rPr lang="en-US" smtClean="0">
                <a:solidFill>
                  <a:srgbClr val="7FD13B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7FD13B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34182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264CC-CA67-45CC-85DA-11F134196FF9}" type="datetimeFigureOut">
              <a:rPr lang="en-US" smtClean="0">
                <a:solidFill>
                  <a:srgbClr val="7FD13B">
                    <a:shade val="75000"/>
                  </a:srgbClr>
                </a:solidFill>
              </a:rPr>
              <a:pPr/>
              <a:t>4/29/2010</a:t>
            </a:fld>
            <a:endParaRPr lang="en-US">
              <a:solidFill>
                <a:srgbClr val="7FD13B">
                  <a:shade val="7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7FD13B">
                  <a:shade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16C01F0F-06E8-479A-8879-C59378865A91}" type="slidenum">
              <a:rPr lang="en-US" smtClean="0">
                <a:solidFill>
                  <a:srgbClr val="7FD13B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7FD13B">
                  <a:shade val="75000"/>
                </a:srgbClr>
              </a:solidFill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22175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264CC-CA67-45CC-85DA-11F134196FF9}" type="datetimeFigureOut">
              <a:rPr lang="en-US" smtClean="0">
                <a:solidFill>
                  <a:srgbClr val="7FD13B">
                    <a:shade val="75000"/>
                  </a:srgbClr>
                </a:solidFill>
              </a:rPr>
              <a:pPr/>
              <a:t>4/29/2010</a:t>
            </a:fld>
            <a:endParaRPr lang="en-US">
              <a:solidFill>
                <a:srgbClr val="7FD13B">
                  <a:shade val="75000"/>
                </a:srgbClr>
              </a:solidFill>
            </a:endParaRPr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7FD13B">
                  <a:shade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01F0F-06E8-479A-8879-C59378865A91}" type="slidenum">
              <a:rPr lang="en-US" smtClean="0">
                <a:solidFill>
                  <a:srgbClr val="7FD13B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7FD13B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51166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264CC-CA67-45CC-85DA-11F134196FF9}" type="datetimeFigureOut">
              <a:rPr lang="en-US" smtClean="0">
                <a:solidFill>
                  <a:srgbClr val="7FD13B">
                    <a:shade val="75000"/>
                  </a:srgbClr>
                </a:solidFill>
              </a:rPr>
              <a:pPr/>
              <a:t>4/29/2010</a:t>
            </a:fld>
            <a:endParaRPr lang="en-US">
              <a:solidFill>
                <a:srgbClr val="7FD13B">
                  <a:shade val="75000"/>
                </a:srgbClr>
              </a:solidFill>
            </a:endParaRPr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7FD13B">
                  <a:shade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01F0F-06E8-479A-8879-C59378865A91}" type="slidenum">
              <a:rPr lang="en-US" smtClean="0">
                <a:solidFill>
                  <a:srgbClr val="7FD13B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7FD13B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01624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264CC-CA67-45CC-85DA-11F134196FF9}" type="datetimeFigureOut">
              <a:rPr lang="en-US" smtClean="0">
                <a:solidFill>
                  <a:srgbClr val="7FD13B">
                    <a:shade val="75000"/>
                  </a:srgbClr>
                </a:solidFill>
              </a:rPr>
              <a:pPr/>
              <a:t>4/29/2010</a:t>
            </a:fld>
            <a:endParaRPr lang="en-US">
              <a:solidFill>
                <a:srgbClr val="7FD13B">
                  <a:shade val="75000"/>
                </a:srgbClr>
              </a:solidFill>
            </a:endParaRPr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7FD13B">
                  <a:shade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01F0F-06E8-479A-8879-C59378865A91}" type="slidenum">
              <a:rPr lang="en-US" smtClean="0">
                <a:solidFill>
                  <a:srgbClr val="7FD13B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7FD13B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27149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264CC-CA67-45CC-85DA-11F134196FF9}" type="datetimeFigureOut">
              <a:rPr lang="en-US" smtClean="0">
                <a:solidFill>
                  <a:srgbClr val="7FD13B">
                    <a:shade val="75000"/>
                  </a:srgbClr>
                </a:solidFill>
              </a:rPr>
              <a:pPr/>
              <a:t>4/29/2010</a:t>
            </a:fld>
            <a:endParaRPr lang="en-US">
              <a:solidFill>
                <a:srgbClr val="7FD13B">
                  <a:shade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7FD13B">
                  <a:shade val="75000"/>
                </a:srgbClr>
              </a:solidFill>
            </a:endParaRPr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01F0F-06E8-479A-8879-C59378865A91}" type="slidenum">
              <a:rPr lang="en-US" smtClean="0">
                <a:solidFill>
                  <a:srgbClr val="7FD13B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7FD13B">
                  <a:shade val="75000"/>
                </a:srgbClr>
              </a:solidFill>
            </a:endParaRPr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711875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40000"/>
                <a:lumOff val="60000"/>
              </a:schemeClr>
            </a:gs>
            <a:gs pos="64999">
              <a:srgbClr val="F0EBD5"/>
            </a:gs>
            <a:gs pos="100000">
              <a:srgbClr val="D1C39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E4264CC-CA67-45CC-85DA-11F134196FF9}" type="datetimeFigureOut">
              <a:rPr lang="en-US" smtClean="0">
                <a:solidFill>
                  <a:srgbClr val="7FD13B">
                    <a:shade val="75000"/>
                  </a:srgbClr>
                </a:solidFill>
              </a:rPr>
              <a:pPr/>
              <a:t>4/29/2010</a:t>
            </a:fld>
            <a:endParaRPr lang="en-US">
              <a:solidFill>
                <a:srgbClr val="7FD13B">
                  <a:shade val="75000"/>
                </a:srgbClr>
              </a:solidFill>
            </a:endParaRPr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>
              <a:solidFill>
                <a:srgbClr val="7FD13B">
                  <a:shade val="75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6C01F0F-06E8-479A-8879-C59378865A91}" type="slidenum">
              <a:rPr lang="en-US" smtClean="0">
                <a:solidFill>
                  <a:srgbClr val="7FD13B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7FD13B">
                  <a:shade val="75000"/>
                </a:srgbClr>
              </a:solidFill>
            </a:endParaRPr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79619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Corporate meeting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51471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533400" y="3505200"/>
            <a:ext cx="8077200" cy="1447800"/>
          </a:xfrm>
        </p:spPr>
        <p:txBody>
          <a:bodyPr>
            <a:noAutofit/>
          </a:bodyPr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To design state-of-the-art “smart” buildings with computer-controlled lighting, temperature, air quality, and security systems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" y="1634575"/>
            <a:ext cx="8686800" cy="1184825"/>
          </a:xfrm>
        </p:spPr>
        <p:txBody>
          <a:bodyPr>
            <a:normAutofit/>
          </a:bodyPr>
          <a:lstStyle/>
          <a:p>
            <a:pPr algn="ctr"/>
            <a:r>
              <a:rPr lang="en-US" sz="5400" dirty="0" smtClean="0"/>
              <a:t>Vision statement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17582533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Past successes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04800" y="1554162"/>
            <a:ext cx="8305800" cy="4525963"/>
          </a:xfrm>
        </p:spPr>
        <p:txBody>
          <a:bodyPr/>
          <a:lstStyle/>
          <a:p>
            <a:pPr>
              <a:spcBef>
                <a:spcPts val="1800"/>
              </a:spcBef>
            </a:pPr>
            <a:r>
              <a:rPr lang="en-US" dirty="0" smtClean="0"/>
              <a:t>Lakeland Hills Subdivision</a:t>
            </a:r>
          </a:p>
          <a:p>
            <a:pPr>
              <a:spcBef>
                <a:spcPts val="1800"/>
              </a:spcBef>
            </a:pPr>
            <a:r>
              <a:rPr lang="en-US" dirty="0" smtClean="0"/>
              <a:t>Nature’s Way Corporate Headquarters</a:t>
            </a:r>
          </a:p>
          <a:p>
            <a:pPr>
              <a:spcBef>
                <a:spcPts val="1800"/>
              </a:spcBef>
            </a:pPr>
            <a:r>
              <a:rPr lang="en-US" dirty="0" smtClean="0"/>
              <a:t>Redwood Community College, Early Childhood Education Addition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17010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Increase contract values by $150-170 million</a:t>
            </a:r>
          </a:p>
          <a:p>
            <a:r>
              <a:rPr lang="en-US" dirty="0" smtClean="0"/>
              <a:t>Open three new satellite offices</a:t>
            </a:r>
          </a:p>
          <a:p>
            <a:pPr lvl="1"/>
            <a:r>
              <a:rPr lang="en-US" dirty="0" smtClean="0"/>
              <a:t>London, England</a:t>
            </a:r>
          </a:p>
          <a:p>
            <a:pPr lvl="1"/>
            <a:r>
              <a:rPr lang="en-US" dirty="0" smtClean="0"/>
              <a:t>Toronto, Canada</a:t>
            </a:r>
          </a:p>
          <a:p>
            <a:pPr lvl="1"/>
            <a:r>
              <a:rPr lang="en-US" dirty="0" smtClean="0"/>
              <a:t>Melbourne, Australia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7284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Projected revenues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1959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contracts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5883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team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9621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22024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72</Words>
  <Application>Microsoft Office PowerPoint</Application>
  <PresentationFormat>On-screen Show (4:3)</PresentationFormat>
  <Paragraphs>18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Trek</vt:lpstr>
      <vt:lpstr>Corporate meeting</vt:lpstr>
      <vt:lpstr>Vision statement</vt:lpstr>
      <vt:lpstr>Past successes</vt:lpstr>
      <vt:lpstr>Future goals</vt:lpstr>
      <vt:lpstr>Projected revenues</vt:lpstr>
      <vt:lpstr>Current contracts</vt:lpstr>
      <vt:lpstr>Design team</vt:lpstr>
      <vt:lpstr>Design process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Corporate meeting</dc:title>
  <dc:creator>Student Name</dc:creator>
  <cp:lastModifiedBy>Student Name</cp:lastModifiedBy>
  <cp:revision>3</cp:revision>
  <dcterms:created xsi:type="dcterms:W3CDTF">2010-04-29T18:19:30Z</dcterms:created>
  <dcterms:modified xsi:type="dcterms:W3CDTF">2010-04-29T18:26:16Z</dcterms:modified>
</cp:coreProperties>
</file>