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  <p:sldMasterId id="2147483684" r:id="rId3"/>
  </p:sldMasterIdLst>
  <p:notesMasterIdLst>
    <p:notesMasterId r:id="rId10"/>
  </p:notesMasterIdLst>
  <p:sldIdLst>
    <p:sldId id="258" r:id="rId4"/>
    <p:sldId id="259" r:id="rId5"/>
    <p:sldId id="260" r:id="rId6"/>
    <p:sldId id="261" r:id="rId7"/>
    <p:sldId id="263" r:id="rId8"/>
    <p:sldId id="264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70" d="100"/>
          <a:sy n="70" d="100"/>
        </p:scale>
        <p:origin x="-1080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presProps" Target="presProps.xml"/><Relationship Id="rId5" Type="http://schemas.openxmlformats.org/officeDocument/2006/relationships/slide" Target="slides/slide2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F49F29-3F14-4C98-AF95-38A81DB8E3A1}" type="datetimeFigureOut">
              <a:rPr lang="en-US" smtClean="0"/>
              <a:t>4/29/2010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93D463-0CF4-426D-8CEF-ADBEC364C6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3124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966CF6-FD15-4F2B-8D01-56CCBCB70562}" type="slidenum">
              <a:rPr lang="en-US" smtClean="0">
                <a:solidFill>
                  <a:prstClr val="black"/>
                </a:solidFill>
              </a:rPr>
              <a:pPr/>
              <a:t>5</a:t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4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33804" name="Rectangle 12"/>
            <p:cNvSpPr>
              <a:spLocks noChangeArrowheads="1"/>
            </p:cNvSpPr>
            <p:nvPr userDrawn="1"/>
          </p:nvSpPr>
          <p:spPr bwMode="white">
            <a:xfrm>
              <a:off x="0" y="2352"/>
              <a:ext cx="5760" cy="864"/>
            </a:xfrm>
            <a:prstGeom prst="rect">
              <a:avLst/>
            </a:prstGeom>
            <a:gradFill rotWithShape="0">
              <a:gsLst>
                <a:gs pos="0">
                  <a:schemeClr val="hlink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33794" name="Rectangle 2"/>
            <p:cNvSpPr>
              <a:spLocks noChangeArrowheads="1"/>
            </p:cNvSpPr>
            <p:nvPr userDrawn="1"/>
          </p:nvSpPr>
          <p:spPr bwMode="white">
            <a:xfrm>
              <a:off x="0" y="720"/>
              <a:ext cx="5760" cy="864"/>
            </a:xfrm>
            <a:prstGeom prst="rect">
              <a:avLst/>
            </a:prstGeom>
            <a:gradFill rotWithShape="0">
              <a:gsLst>
                <a:gs pos="0">
                  <a:schemeClr val="hlink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33795" name="Rectangle 3"/>
            <p:cNvSpPr>
              <a:spLocks noChangeArrowheads="1"/>
            </p:cNvSpPr>
            <p:nvPr userDrawn="1"/>
          </p:nvSpPr>
          <p:spPr bwMode="white">
            <a:xfrm>
              <a:off x="0" y="4080"/>
              <a:ext cx="5760" cy="24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solidFill>
                  <a:prstClr val="white"/>
                </a:solidFill>
              </a:endParaRPr>
            </a:p>
          </p:txBody>
        </p:sp>
        <p:pic>
          <p:nvPicPr>
            <p:cNvPr id="33803" name="Picture 11" descr="D:\FRONTPAGE THEMES\CONSTRUC\URBBANND.PNG"/>
            <p:cNvPicPr>
              <a:picLocks noChangeAspect="1" noChangeArrowheads="1"/>
            </p:cNvPicPr>
            <p:nvPr userDrawn="1"/>
          </p:nvPicPr>
          <p:blipFill>
            <a:blip r:embed="rId2"/>
            <a:srcRect l="5824" t="8493" r="35922"/>
            <a:stretch>
              <a:fillRect/>
            </a:stretch>
          </p:blipFill>
          <p:spPr bwMode="ltGray">
            <a:xfrm>
              <a:off x="0" y="0"/>
              <a:ext cx="5760" cy="905"/>
            </a:xfrm>
            <a:prstGeom prst="rect">
              <a:avLst/>
            </a:prstGeom>
            <a:noFill/>
          </p:spPr>
        </p:pic>
      </p:grpSp>
      <p:sp>
        <p:nvSpPr>
          <p:cNvPr id="33796" name="Rectangle 4"/>
          <p:cNvSpPr>
            <a:spLocks noGrp="1" noChangeArrowheads="1"/>
          </p:cNvSpPr>
          <p:nvPr>
            <p:ph type="ctrTitle"/>
          </p:nvPr>
        </p:nvSpPr>
        <p:spPr>
          <a:xfrm>
            <a:off x="685800" y="24384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3797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962400"/>
            <a:ext cx="6400800" cy="1752600"/>
          </a:xfrm>
        </p:spPr>
        <p:txBody>
          <a:bodyPr/>
          <a:lstStyle>
            <a:lvl1pPr marL="0" indent="0" algn="ctr">
              <a:buFont typeface="Monotype Sorts" pitchFamily="2" charset="2"/>
              <a:buNone/>
              <a:defRPr/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33798" name="Rectangle 6"/>
          <p:cNvSpPr>
            <a:spLocks noGrp="1" noChangeArrowheads="1"/>
          </p:cNvSpPr>
          <p:nvPr>
            <p:ph type="dt" sz="half" idx="2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FFF1BEB7-5EEA-48F6-AFF8-949136C80298}" type="datetimeFigureOut">
              <a:rPr lang="en-US" smtClean="0">
                <a:solidFill>
                  <a:prstClr val="white"/>
                </a:solidFill>
              </a:rPr>
              <a:pPr/>
              <a:t>4/29/2010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33799" name="Rectangle 7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33800" name="Rectangle 8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2C91D4F3-E4FB-44AC-BE85-FA585580FF1F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41698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FF1BEB7-5EEA-48F6-AFF8-949136C80298}" type="datetimeFigureOut">
              <a:rPr lang="en-US" smtClean="0">
                <a:solidFill>
                  <a:prstClr val="white"/>
                </a:solidFill>
              </a:rPr>
              <a:pPr/>
              <a:t>4/29/2010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C91D4F3-E4FB-44AC-BE85-FA585580FF1F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39926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533400"/>
            <a:ext cx="1943100" cy="5562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533400"/>
            <a:ext cx="5676900" cy="55626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FF1BEB7-5EEA-48F6-AFF8-949136C80298}" type="datetimeFigureOut">
              <a:rPr lang="en-US" smtClean="0">
                <a:solidFill>
                  <a:prstClr val="white"/>
                </a:solidFill>
              </a:rPr>
              <a:pPr/>
              <a:t>4/29/2010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C91D4F3-E4FB-44AC-BE85-FA585580FF1F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443790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4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33804" name="Rectangle 12"/>
            <p:cNvSpPr>
              <a:spLocks noChangeArrowheads="1"/>
            </p:cNvSpPr>
            <p:nvPr userDrawn="1"/>
          </p:nvSpPr>
          <p:spPr bwMode="white">
            <a:xfrm>
              <a:off x="0" y="2352"/>
              <a:ext cx="5760" cy="864"/>
            </a:xfrm>
            <a:prstGeom prst="rect">
              <a:avLst/>
            </a:prstGeom>
            <a:gradFill rotWithShape="0">
              <a:gsLst>
                <a:gs pos="0">
                  <a:schemeClr val="hlink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33794" name="Rectangle 2"/>
            <p:cNvSpPr>
              <a:spLocks noChangeArrowheads="1"/>
            </p:cNvSpPr>
            <p:nvPr userDrawn="1"/>
          </p:nvSpPr>
          <p:spPr bwMode="white">
            <a:xfrm>
              <a:off x="0" y="720"/>
              <a:ext cx="5760" cy="864"/>
            </a:xfrm>
            <a:prstGeom prst="rect">
              <a:avLst/>
            </a:prstGeom>
            <a:gradFill rotWithShape="0">
              <a:gsLst>
                <a:gs pos="0">
                  <a:schemeClr val="hlink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33795" name="Rectangle 3"/>
            <p:cNvSpPr>
              <a:spLocks noChangeArrowheads="1"/>
            </p:cNvSpPr>
            <p:nvPr userDrawn="1"/>
          </p:nvSpPr>
          <p:spPr bwMode="white">
            <a:xfrm>
              <a:off x="0" y="4080"/>
              <a:ext cx="5760" cy="24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solidFill>
                  <a:prstClr val="white"/>
                </a:solidFill>
              </a:endParaRPr>
            </a:p>
          </p:txBody>
        </p:sp>
        <p:pic>
          <p:nvPicPr>
            <p:cNvPr id="33803" name="Picture 11" descr="D:\FRONTPAGE THEMES\CONSTRUC\URBBANND.PNG"/>
            <p:cNvPicPr>
              <a:picLocks noChangeAspect="1" noChangeArrowheads="1"/>
            </p:cNvPicPr>
            <p:nvPr userDrawn="1"/>
          </p:nvPicPr>
          <p:blipFill>
            <a:blip r:embed="rId2"/>
            <a:srcRect l="5824" t="8493" r="35922"/>
            <a:stretch>
              <a:fillRect/>
            </a:stretch>
          </p:blipFill>
          <p:spPr bwMode="ltGray">
            <a:xfrm>
              <a:off x="0" y="0"/>
              <a:ext cx="5760" cy="905"/>
            </a:xfrm>
            <a:prstGeom prst="rect">
              <a:avLst/>
            </a:prstGeom>
            <a:noFill/>
          </p:spPr>
        </p:pic>
      </p:grpSp>
      <p:sp>
        <p:nvSpPr>
          <p:cNvPr id="33796" name="Rectangle 4"/>
          <p:cNvSpPr>
            <a:spLocks noGrp="1" noChangeArrowheads="1"/>
          </p:cNvSpPr>
          <p:nvPr>
            <p:ph type="ctrTitle"/>
          </p:nvPr>
        </p:nvSpPr>
        <p:spPr>
          <a:xfrm>
            <a:off x="685800" y="24384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3797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962400"/>
            <a:ext cx="6400800" cy="1752600"/>
          </a:xfrm>
        </p:spPr>
        <p:txBody>
          <a:bodyPr/>
          <a:lstStyle>
            <a:lvl1pPr marL="0" indent="0" algn="ctr">
              <a:buFont typeface="Monotype Sorts" pitchFamily="2" charset="2"/>
              <a:buNone/>
              <a:defRPr/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33798" name="Rectangle 6"/>
          <p:cNvSpPr>
            <a:spLocks noGrp="1" noChangeArrowheads="1"/>
          </p:cNvSpPr>
          <p:nvPr>
            <p:ph type="dt" sz="half" idx="2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FFF1BEB7-5EEA-48F6-AFF8-949136C80298}" type="datetimeFigureOut">
              <a:rPr lang="en-US" smtClean="0">
                <a:solidFill>
                  <a:prstClr val="white"/>
                </a:solidFill>
              </a:rPr>
              <a:pPr/>
              <a:t>4/29/2010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33799" name="Rectangle 7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33800" name="Rectangle 8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2C91D4F3-E4FB-44AC-BE85-FA585580FF1F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297716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Font typeface="Wingdings" pitchFamily="2" charset="2"/>
              <a:buChar char="Ø"/>
              <a:defRPr/>
            </a:lvl1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FF1BEB7-5EEA-48F6-AFF8-949136C80298}" type="datetimeFigureOut">
              <a:rPr lang="en-US" smtClean="0">
                <a:solidFill>
                  <a:prstClr val="white"/>
                </a:solidFill>
              </a:rPr>
              <a:pPr/>
              <a:t>4/29/2010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C91D4F3-E4FB-44AC-BE85-FA585580FF1F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879950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FF1BEB7-5EEA-48F6-AFF8-949136C80298}" type="datetimeFigureOut">
              <a:rPr lang="en-US" smtClean="0">
                <a:solidFill>
                  <a:prstClr val="white"/>
                </a:solidFill>
              </a:rPr>
              <a:pPr/>
              <a:t>4/29/2010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C91D4F3-E4FB-44AC-BE85-FA585580FF1F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910987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FF1BEB7-5EEA-48F6-AFF8-949136C80298}" type="datetimeFigureOut">
              <a:rPr lang="en-US" smtClean="0">
                <a:solidFill>
                  <a:prstClr val="white"/>
                </a:solidFill>
              </a:rPr>
              <a:pPr/>
              <a:t>4/29/2010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C91D4F3-E4FB-44AC-BE85-FA585580FF1F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623291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FF1BEB7-5EEA-48F6-AFF8-949136C80298}" type="datetimeFigureOut">
              <a:rPr lang="en-US" smtClean="0">
                <a:solidFill>
                  <a:prstClr val="white"/>
                </a:solidFill>
              </a:rPr>
              <a:pPr/>
              <a:t>4/29/2010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C91D4F3-E4FB-44AC-BE85-FA585580FF1F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978761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FF1BEB7-5EEA-48F6-AFF8-949136C80298}" type="datetimeFigureOut">
              <a:rPr lang="en-US" smtClean="0">
                <a:solidFill>
                  <a:prstClr val="white"/>
                </a:solidFill>
              </a:rPr>
              <a:pPr/>
              <a:t>4/29/2010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C91D4F3-E4FB-44AC-BE85-FA585580FF1F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780861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FF1BEB7-5EEA-48F6-AFF8-949136C80298}" type="datetimeFigureOut">
              <a:rPr lang="en-US" smtClean="0">
                <a:solidFill>
                  <a:prstClr val="white"/>
                </a:solidFill>
              </a:rPr>
              <a:pPr/>
              <a:t>4/29/2010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C91D4F3-E4FB-44AC-BE85-FA585580FF1F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716537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FF1BEB7-5EEA-48F6-AFF8-949136C80298}" type="datetimeFigureOut">
              <a:rPr lang="en-US" smtClean="0">
                <a:solidFill>
                  <a:prstClr val="white"/>
                </a:solidFill>
              </a:rPr>
              <a:pPr/>
              <a:t>4/29/2010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C91D4F3-E4FB-44AC-BE85-FA585580FF1F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49167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Font typeface="Wingdings" pitchFamily="2" charset="2"/>
              <a:buChar char="Ø"/>
              <a:defRPr/>
            </a:lvl1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FF1BEB7-5EEA-48F6-AFF8-949136C80298}" type="datetimeFigureOut">
              <a:rPr lang="en-US" smtClean="0">
                <a:solidFill>
                  <a:prstClr val="white"/>
                </a:solidFill>
              </a:rPr>
              <a:pPr/>
              <a:t>4/29/2010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C91D4F3-E4FB-44AC-BE85-FA585580FF1F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408278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FF1BEB7-5EEA-48F6-AFF8-949136C80298}" type="datetimeFigureOut">
              <a:rPr lang="en-US" smtClean="0">
                <a:solidFill>
                  <a:prstClr val="white"/>
                </a:solidFill>
              </a:rPr>
              <a:pPr/>
              <a:t>4/29/2010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C91D4F3-E4FB-44AC-BE85-FA585580FF1F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044125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FF1BEB7-5EEA-48F6-AFF8-949136C80298}" type="datetimeFigureOut">
              <a:rPr lang="en-US" smtClean="0">
                <a:solidFill>
                  <a:prstClr val="white"/>
                </a:solidFill>
              </a:rPr>
              <a:pPr/>
              <a:t>4/29/2010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C91D4F3-E4FB-44AC-BE85-FA585580FF1F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913606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533400"/>
            <a:ext cx="1943100" cy="5562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533400"/>
            <a:ext cx="5676900" cy="55626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FF1BEB7-5EEA-48F6-AFF8-949136C80298}" type="datetimeFigureOut">
              <a:rPr lang="en-US" smtClean="0">
                <a:solidFill>
                  <a:prstClr val="white"/>
                </a:solidFill>
              </a:rPr>
              <a:pPr/>
              <a:t>4/29/2010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C91D4F3-E4FB-44AC-BE85-FA585580FF1F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47043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4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33804" name="Rectangle 12"/>
            <p:cNvSpPr>
              <a:spLocks noChangeArrowheads="1"/>
            </p:cNvSpPr>
            <p:nvPr userDrawn="1"/>
          </p:nvSpPr>
          <p:spPr bwMode="white">
            <a:xfrm>
              <a:off x="0" y="2352"/>
              <a:ext cx="5760" cy="864"/>
            </a:xfrm>
            <a:prstGeom prst="rect">
              <a:avLst/>
            </a:prstGeom>
            <a:gradFill rotWithShape="0">
              <a:gsLst>
                <a:gs pos="0">
                  <a:schemeClr val="hlink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33794" name="Rectangle 2"/>
            <p:cNvSpPr>
              <a:spLocks noChangeArrowheads="1"/>
            </p:cNvSpPr>
            <p:nvPr userDrawn="1"/>
          </p:nvSpPr>
          <p:spPr bwMode="white">
            <a:xfrm>
              <a:off x="0" y="720"/>
              <a:ext cx="5760" cy="864"/>
            </a:xfrm>
            <a:prstGeom prst="rect">
              <a:avLst/>
            </a:prstGeom>
            <a:gradFill rotWithShape="0">
              <a:gsLst>
                <a:gs pos="0">
                  <a:schemeClr val="hlink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33795" name="Rectangle 3"/>
            <p:cNvSpPr>
              <a:spLocks noChangeArrowheads="1"/>
            </p:cNvSpPr>
            <p:nvPr userDrawn="1"/>
          </p:nvSpPr>
          <p:spPr bwMode="white">
            <a:xfrm>
              <a:off x="0" y="4080"/>
              <a:ext cx="5760" cy="24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solidFill>
                  <a:prstClr val="white"/>
                </a:solidFill>
              </a:endParaRPr>
            </a:p>
          </p:txBody>
        </p:sp>
        <p:pic>
          <p:nvPicPr>
            <p:cNvPr id="33803" name="Picture 11" descr="D:\FRONTPAGE THEMES\CONSTRUC\URBBANND.PNG"/>
            <p:cNvPicPr>
              <a:picLocks noChangeAspect="1" noChangeArrowheads="1"/>
            </p:cNvPicPr>
            <p:nvPr userDrawn="1"/>
          </p:nvPicPr>
          <p:blipFill>
            <a:blip r:embed="rId2"/>
            <a:srcRect l="5824" t="8493" r="35922"/>
            <a:stretch>
              <a:fillRect/>
            </a:stretch>
          </p:blipFill>
          <p:spPr bwMode="ltGray">
            <a:xfrm>
              <a:off x="0" y="0"/>
              <a:ext cx="5760" cy="905"/>
            </a:xfrm>
            <a:prstGeom prst="rect">
              <a:avLst/>
            </a:prstGeom>
            <a:noFill/>
          </p:spPr>
        </p:pic>
      </p:grpSp>
      <p:sp>
        <p:nvSpPr>
          <p:cNvPr id="33796" name="Rectangle 4"/>
          <p:cNvSpPr>
            <a:spLocks noGrp="1" noChangeArrowheads="1"/>
          </p:cNvSpPr>
          <p:nvPr>
            <p:ph type="ctrTitle"/>
          </p:nvPr>
        </p:nvSpPr>
        <p:spPr>
          <a:xfrm>
            <a:off x="685800" y="24384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3797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962400"/>
            <a:ext cx="6400800" cy="1752600"/>
          </a:xfrm>
        </p:spPr>
        <p:txBody>
          <a:bodyPr/>
          <a:lstStyle>
            <a:lvl1pPr marL="0" indent="0" algn="ctr">
              <a:buFont typeface="Monotype Sorts" pitchFamily="2" charset="2"/>
              <a:buNone/>
              <a:defRPr/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33798" name="Rectangle 6"/>
          <p:cNvSpPr>
            <a:spLocks noGrp="1" noChangeArrowheads="1"/>
          </p:cNvSpPr>
          <p:nvPr>
            <p:ph type="dt" sz="half" idx="2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FFF1BEB7-5EEA-48F6-AFF8-949136C80298}" type="datetimeFigureOut">
              <a:rPr lang="en-US" smtClean="0">
                <a:solidFill>
                  <a:prstClr val="white"/>
                </a:solidFill>
              </a:rPr>
              <a:pPr/>
              <a:t>4/29/2010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33799" name="Rectangle 7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33800" name="Rectangle 8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2C91D4F3-E4FB-44AC-BE85-FA585580FF1F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966436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Font typeface="Wingdings" pitchFamily="2" charset="2"/>
              <a:buChar char="Ø"/>
              <a:defRPr/>
            </a:lvl1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FF1BEB7-5EEA-48F6-AFF8-949136C80298}" type="datetimeFigureOut">
              <a:rPr lang="en-US" smtClean="0">
                <a:solidFill>
                  <a:prstClr val="white"/>
                </a:solidFill>
              </a:rPr>
              <a:pPr/>
              <a:t>4/29/2010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C91D4F3-E4FB-44AC-BE85-FA585580FF1F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745065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FF1BEB7-5EEA-48F6-AFF8-949136C80298}" type="datetimeFigureOut">
              <a:rPr lang="en-US" smtClean="0">
                <a:solidFill>
                  <a:prstClr val="white"/>
                </a:solidFill>
              </a:rPr>
              <a:pPr/>
              <a:t>4/29/2010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C91D4F3-E4FB-44AC-BE85-FA585580FF1F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187994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FF1BEB7-5EEA-48F6-AFF8-949136C80298}" type="datetimeFigureOut">
              <a:rPr lang="en-US" smtClean="0">
                <a:solidFill>
                  <a:prstClr val="white"/>
                </a:solidFill>
              </a:rPr>
              <a:pPr/>
              <a:t>4/29/2010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C91D4F3-E4FB-44AC-BE85-FA585580FF1F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531855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FF1BEB7-5EEA-48F6-AFF8-949136C80298}" type="datetimeFigureOut">
              <a:rPr lang="en-US" smtClean="0">
                <a:solidFill>
                  <a:prstClr val="white"/>
                </a:solidFill>
              </a:rPr>
              <a:pPr/>
              <a:t>4/29/2010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C91D4F3-E4FB-44AC-BE85-FA585580FF1F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040910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FF1BEB7-5EEA-48F6-AFF8-949136C80298}" type="datetimeFigureOut">
              <a:rPr lang="en-US" smtClean="0">
                <a:solidFill>
                  <a:prstClr val="white"/>
                </a:solidFill>
              </a:rPr>
              <a:pPr/>
              <a:t>4/29/2010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C91D4F3-E4FB-44AC-BE85-FA585580FF1F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3494041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FF1BEB7-5EEA-48F6-AFF8-949136C80298}" type="datetimeFigureOut">
              <a:rPr lang="en-US" smtClean="0">
                <a:solidFill>
                  <a:prstClr val="white"/>
                </a:solidFill>
              </a:rPr>
              <a:pPr/>
              <a:t>4/29/2010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C91D4F3-E4FB-44AC-BE85-FA585580FF1F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36579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FF1BEB7-5EEA-48F6-AFF8-949136C80298}" type="datetimeFigureOut">
              <a:rPr lang="en-US" smtClean="0">
                <a:solidFill>
                  <a:prstClr val="white"/>
                </a:solidFill>
              </a:rPr>
              <a:pPr/>
              <a:t>4/29/2010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C91D4F3-E4FB-44AC-BE85-FA585580FF1F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1909441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FF1BEB7-5EEA-48F6-AFF8-949136C80298}" type="datetimeFigureOut">
              <a:rPr lang="en-US" smtClean="0">
                <a:solidFill>
                  <a:prstClr val="white"/>
                </a:solidFill>
              </a:rPr>
              <a:pPr/>
              <a:t>4/29/2010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C91D4F3-E4FB-44AC-BE85-FA585580FF1F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346915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FF1BEB7-5EEA-48F6-AFF8-949136C80298}" type="datetimeFigureOut">
              <a:rPr lang="en-US" smtClean="0">
                <a:solidFill>
                  <a:prstClr val="white"/>
                </a:solidFill>
              </a:rPr>
              <a:pPr/>
              <a:t>4/29/2010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C91D4F3-E4FB-44AC-BE85-FA585580FF1F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475130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FF1BEB7-5EEA-48F6-AFF8-949136C80298}" type="datetimeFigureOut">
              <a:rPr lang="en-US" smtClean="0">
                <a:solidFill>
                  <a:prstClr val="white"/>
                </a:solidFill>
              </a:rPr>
              <a:pPr/>
              <a:t>4/29/2010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C91D4F3-E4FB-44AC-BE85-FA585580FF1F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633336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533400"/>
            <a:ext cx="1943100" cy="5562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533400"/>
            <a:ext cx="5676900" cy="55626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FF1BEB7-5EEA-48F6-AFF8-949136C80298}" type="datetimeFigureOut">
              <a:rPr lang="en-US" smtClean="0">
                <a:solidFill>
                  <a:prstClr val="white"/>
                </a:solidFill>
              </a:rPr>
              <a:pPr/>
              <a:t>4/29/2010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C91D4F3-E4FB-44AC-BE85-FA585580FF1F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49165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FF1BEB7-5EEA-48F6-AFF8-949136C80298}" type="datetimeFigureOut">
              <a:rPr lang="en-US" smtClean="0">
                <a:solidFill>
                  <a:prstClr val="white"/>
                </a:solidFill>
              </a:rPr>
              <a:pPr/>
              <a:t>4/29/2010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C91D4F3-E4FB-44AC-BE85-FA585580FF1F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49932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FF1BEB7-5EEA-48F6-AFF8-949136C80298}" type="datetimeFigureOut">
              <a:rPr lang="en-US" smtClean="0">
                <a:solidFill>
                  <a:prstClr val="white"/>
                </a:solidFill>
              </a:rPr>
              <a:pPr/>
              <a:t>4/29/2010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C91D4F3-E4FB-44AC-BE85-FA585580FF1F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47702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FF1BEB7-5EEA-48F6-AFF8-949136C80298}" type="datetimeFigureOut">
              <a:rPr lang="en-US" smtClean="0">
                <a:solidFill>
                  <a:prstClr val="white"/>
                </a:solidFill>
              </a:rPr>
              <a:pPr/>
              <a:t>4/29/2010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C91D4F3-E4FB-44AC-BE85-FA585580FF1F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50766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FF1BEB7-5EEA-48F6-AFF8-949136C80298}" type="datetimeFigureOut">
              <a:rPr lang="en-US" smtClean="0">
                <a:solidFill>
                  <a:prstClr val="white"/>
                </a:solidFill>
              </a:rPr>
              <a:pPr/>
              <a:t>4/29/2010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C91D4F3-E4FB-44AC-BE85-FA585580FF1F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87454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FF1BEB7-5EEA-48F6-AFF8-949136C80298}" type="datetimeFigureOut">
              <a:rPr lang="en-US" smtClean="0">
                <a:solidFill>
                  <a:prstClr val="white"/>
                </a:solidFill>
              </a:rPr>
              <a:pPr/>
              <a:t>4/29/2010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C91D4F3-E4FB-44AC-BE85-FA585580FF1F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4515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FF1BEB7-5EEA-48F6-AFF8-949136C80298}" type="datetimeFigureOut">
              <a:rPr lang="en-US" smtClean="0">
                <a:solidFill>
                  <a:prstClr val="white"/>
                </a:solidFill>
              </a:rPr>
              <a:pPr/>
              <a:t>4/29/2010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C91D4F3-E4FB-44AC-BE85-FA585580FF1F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4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22530" name="Rectangle 2"/>
            <p:cNvSpPr>
              <a:spLocks noChangeArrowheads="1"/>
            </p:cNvSpPr>
            <p:nvPr/>
          </p:nvSpPr>
          <p:spPr bwMode="white">
            <a:xfrm>
              <a:off x="0" y="0"/>
              <a:ext cx="5760" cy="1200"/>
            </a:xfrm>
            <a:prstGeom prst="rect">
              <a:avLst/>
            </a:prstGeom>
            <a:gradFill rotWithShape="0">
              <a:gsLst>
                <a:gs pos="0">
                  <a:schemeClr val="hlink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22532" name="Rectangle 4"/>
            <p:cNvSpPr>
              <a:spLocks noChangeArrowheads="1"/>
            </p:cNvSpPr>
            <p:nvPr/>
          </p:nvSpPr>
          <p:spPr bwMode="white">
            <a:xfrm>
              <a:off x="0" y="4080"/>
              <a:ext cx="5760" cy="24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solidFill>
                  <a:prstClr val="white"/>
                </a:solidFill>
              </a:endParaRPr>
            </a:p>
          </p:txBody>
        </p:sp>
        <p:pic>
          <p:nvPicPr>
            <p:cNvPr id="22538" name="Picture 10" descr="D:\FRONTPAGE THEMES\CONSTRUC\URBBANND.PNG"/>
            <p:cNvPicPr>
              <a:picLocks noChangeAspect="1" noChangeArrowheads="1"/>
            </p:cNvPicPr>
            <p:nvPr/>
          </p:nvPicPr>
          <p:blipFill>
            <a:blip r:embed="rId13"/>
            <a:srcRect t="66667"/>
            <a:stretch>
              <a:fillRect/>
            </a:stretch>
          </p:blipFill>
          <p:spPr bwMode="ltGray">
            <a:xfrm>
              <a:off x="0" y="0"/>
              <a:ext cx="5760" cy="192"/>
            </a:xfrm>
            <a:prstGeom prst="rect">
              <a:avLst/>
            </a:prstGeom>
            <a:noFill/>
          </p:spPr>
        </p:pic>
      </p:grpSp>
      <p:sp>
        <p:nvSpPr>
          <p:cNvPr id="22533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5334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2534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2535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fld id="{FFF1BEB7-5EEA-48F6-AFF8-949136C80298}" type="datetimeFigureOut">
              <a:rPr lang="en-US" smtClean="0">
                <a:solidFill>
                  <a:prstClr val="white"/>
                </a:solidFill>
              </a:rPr>
              <a:pPr/>
              <a:t>4/29/2010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22536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3246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22537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2C91D4F3-E4FB-44AC-BE85-FA585580FF1F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7544840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Impact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Impact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Impact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Impact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Impact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Impact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Impact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Impact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Monotype Sorts" pitchFamily="2" charset="2"/>
        <a:buChar char="ò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Blip>
          <a:blip r:embed="rId14"/>
        </a:buBlip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Monotype Sorts" pitchFamily="2" charset="2"/>
        <a:buChar char="u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Blip>
          <a:blip r:embed="rId14"/>
        </a:buBlip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Blip>
          <a:blip r:embed="rId14"/>
        </a:buBlip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Blip>
          <a:blip r:embed="rId14"/>
        </a:buBlip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Blip>
          <a:blip r:embed="rId14"/>
        </a:buBlip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Blip>
          <a:blip r:embed="rId14"/>
        </a:buBlip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22530" name="Rectangle 2"/>
            <p:cNvSpPr>
              <a:spLocks noChangeArrowheads="1"/>
            </p:cNvSpPr>
            <p:nvPr/>
          </p:nvSpPr>
          <p:spPr bwMode="white">
            <a:xfrm>
              <a:off x="0" y="0"/>
              <a:ext cx="5760" cy="1200"/>
            </a:xfrm>
            <a:prstGeom prst="rect">
              <a:avLst/>
            </a:prstGeom>
            <a:gradFill rotWithShape="0">
              <a:gsLst>
                <a:gs pos="0">
                  <a:schemeClr val="hlink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22532" name="Rectangle 4"/>
            <p:cNvSpPr>
              <a:spLocks noChangeArrowheads="1"/>
            </p:cNvSpPr>
            <p:nvPr/>
          </p:nvSpPr>
          <p:spPr bwMode="white">
            <a:xfrm>
              <a:off x="0" y="4080"/>
              <a:ext cx="5760" cy="24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solidFill>
                  <a:prstClr val="white"/>
                </a:solidFill>
              </a:endParaRPr>
            </a:p>
          </p:txBody>
        </p:sp>
        <p:pic>
          <p:nvPicPr>
            <p:cNvPr id="22538" name="Picture 10" descr="D:\FRONTPAGE THEMES\CONSTRUC\URBBANND.PNG"/>
            <p:cNvPicPr>
              <a:picLocks noChangeAspect="1" noChangeArrowheads="1"/>
            </p:cNvPicPr>
            <p:nvPr/>
          </p:nvPicPr>
          <p:blipFill>
            <a:blip r:embed="rId13"/>
            <a:srcRect t="66667"/>
            <a:stretch>
              <a:fillRect/>
            </a:stretch>
          </p:blipFill>
          <p:spPr bwMode="ltGray">
            <a:xfrm>
              <a:off x="0" y="0"/>
              <a:ext cx="5760" cy="192"/>
            </a:xfrm>
            <a:prstGeom prst="rect">
              <a:avLst/>
            </a:prstGeom>
            <a:noFill/>
          </p:spPr>
        </p:pic>
      </p:grpSp>
      <p:sp>
        <p:nvSpPr>
          <p:cNvPr id="22533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5334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2534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2535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fld id="{FFF1BEB7-5EEA-48F6-AFF8-949136C80298}" type="datetimeFigureOut">
              <a:rPr lang="en-US" smtClean="0">
                <a:solidFill>
                  <a:prstClr val="white"/>
                </a:solidFill>
              </a:rPr>
              <a:pPr/>
              <a:t>4/29/2010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22536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3246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22537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2C91D4F3-E4FB-44AC-BE85-FA585580FF1F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280427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Impact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Impact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Impact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Impact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Impact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Impact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Impact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Impact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Monotype Sorts" pitchFamily="2" charset="2"/>
        <a:buChar char="ò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Blip>
          <a:blip r:embed="rId14"/>
        </a:buBlip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Monotype Sorts" pitchFamily="2" charset="2"/>
        <a:buChar char="u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Blip>
          <a:blip r:embed="rId14"/>
        </a:buBlip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Blip>
          <a:blip r:embed="rId14"/>
        </a:buBlip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Blip>
          <a:blip r:embed="rId14"/>
        </a:buBlip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Blip>
          <a:blip r:embed="rId14"/>
        </a:buBlip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Blip>
          <a:blip r:embed="rId14"/>
        </a:buBlip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22530" name="Rectangle 2"/>
            <p:cNvSpPr>
              <a:spLocks noChangeArrowheads="1"/>
            </p:cNvSpPr>
            <p:nvPr/>
          </p:nvSpPr>
          <p:spPr bwMode="white">
            <a:xfrm>
              <a:off x="0" y="0"/>
              <a:ext cx="5760" cy="1200"/>
            </a:xfrm>
            <a:prstGeom prst="rect">
              <a:avLst/>
            </a:prstGeom>
            <a:gradFill rotWithShape="0">
              <a:gsLst>
                <a:gs pos="0">
                  <a:schemeClr val="hlink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22532" name="Rectangle 4"/>
            <p:cNvSpPr>
              <a:spLocks noChangeArrowheads="1"/>
            </p:cNvSpPr>
            <p:nvPr/>
          </p:nvSpPr>
          <p:spPr bwMode="white">
            <a:xfrm>
              <a:off x="0" y="4080"/>
              <a:ext cx="5760" cy="24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solidFill>
                  <a:prstClr val="white"/>
                </a:solidFill>
              </a:endParaRPr>
            </a:p>
          </p:txBody>
        </p:sp>
        <p:pic>
          <p:nvPicPr>
            <p:cNvPr id="22538" name="Picture 10" descr="D:\FRONTPAGE THEMES\CONSTRUC\URBBANND.PNG"/>
            <p:cNvPicPr>
              <a:picLocks noChangeAspect="1" noChangeArrowheads="1"/>
            </p:cNvPicPr>
            <p:nvPr/>
          </p:nvPicPr>
          <p:blipFill>
            <a:blip r:embed="rId13"/>
            <a:srcRect t="66667"/>
            <a:stretch>
              <a:fillRect/>
            </a:stretch>
          </p:blipFill>
          <p:spPr bwMode="ltGray">
            <a:xfrm>
              <a:off x="0" y="0"/>
              <a:ext cx="5760" cy="192"/>
            </a:xfrm>
            <a:prstGeom prst="rect">
              <a:avLst/>
            </a:prstGeom>
            <a:noFill/>
          </p:spPr>
        </p:pic>
      </p:grpSp>
      <p:sp>
        <p:nvSpPr>
          <p:cNvPr id="22533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5334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2534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2535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fld id="{FFF1BEB7-5EEA-48F6-AFF8-949136C80298}" type="datetimeFigureOut">
              <a:rPr lang="en-US" smtClean="0">
                <a:solidFill>
                  <a:prstClr val="white"/>
                </a:solidFill>
              </a:rPr>
              <a:pPr/>
              <a:t>4/29/2010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22536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3246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22537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2C91D4F3-E4FB-44AC-BE85-FA585580FF1F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4392994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Impact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Impact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Impact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Impact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Impact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Impact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Impact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Impact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Monotype Sorts" pitchFamily="2" charset="2"/>
        <a:buChar char="ò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Blip>
          <a:blip r:embed="rId14"/>
        </a:buBlip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Monotype Sorts" pitchFamily="2" charset="2"/>
        <a:buChar char="u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Blip>
          <a:blip r:embed="rId14"/>
        </a:buBlip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Blip>
          <a:blip r:embed="rId14"/>
        </a:buBlip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Blip>
          <a:blip r:embed="rId14"/>
        </a:buBlip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Blip>
          <a:blip r:embed="rId14"/>
        </a:buBlip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Blip>
          <a:blip r:embed="rId14"/>
        </a:buBlip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419600"/>
            <a:ext cx="7772400" cy="1143000"/>
          </a:xfrm>
        </p:spPr>
        <p:txBody>
          <a:bodyPr/>
          <a:lstStyle/>
          <a:p>
            <a:pPr algn="ctr"/>
            <a:r>
              <a:rPr lang="en-US" sz="6600" dirty="0" smtClean="0"/>
              <a:t>Australia Tour</a:t>
            </a:r>
            <a:endParaRPr lang="en-US" sz="6600" dirty="0"/>
          </a:p>
        </p:txBody>
      </p:sp>
      <p:pic>
        <p:nvPicPr>
          <p:cNvPr id="4" name="Picture 3" descr="FCTLogo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duotone>
              <a:schemeClr val="accent1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1219200" y="990600"/>
            <a:ext cx="7696200" cy="38528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14648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Australia Tour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Round-trip airfare from Los Angeles to Sydney, Australia</a:t>
            </a:r>
          </a:p>
          <a:p>
            <a:r>
              <a:rPr lang="en-US" dirty="0" smtClean="0"/>
              <a:t>14 days and 13 nights in Australia</a:t>
            </a:r>
          </a:p>
          <a:p>
            <a:r>
              <a:rPr lang="en-US" dirty="0" smtClean="0"/>
              <a:t>Summer and winter tour</a:t>
            </a:r>
          </a:p>
          <a:p>
            <a:r>
              <a:rPr lang="en-US" dirty="0" smtClean="0"/>
              <a:t>Prices from $2399 to $3399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58133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Accommodations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Sydney – Royal Arms Resort</a:t>
            </a:r>
          </a:p>
          <a:p>
            <a:r>
              <a:rPr lang="en-US" dirty="0" smtClean="0"/>
              <a:t>Melbourne – Queens Plaza</a:t>
            </a:r>
          </a:p>
          <a:p>
            <a:r>
              <a:rPr lang="en-US" dirty="0" smtClean="0"/>
              <a:t>Tasmania – Southern Suites</a:t>
            </a:r>
          </a:p>
          <a:p>
            <a:r>
              <a:rPr lang="en-US" dirty="0" smtClean="0"/>
              <a:t>Perth – Maritime Hotel</a:t>
            </a:r>
          </a:p>
          <a:p>
            <a:r>
              <a:rPr lang="en-US" dirty="0" smtClean="0"/>
              <a:t>Derby – South Seas Hotel</a:t>
            </a:r>
          </a:p>
          <a:p>
            <a:r>
              <a:rPr lang="en-US" dirty="0" smtClean="0"/>
              <a:t>Cairns – Sun Resort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19161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Highlights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Sydney Comprehensive Tour</a:t>
            </a:r>
          </a:p>
          <a:p>
            <a:r>
              <a:rPr lang="en-US" dirty="0" smtClean="0"/>
              <a:t>Sydney </a:t>
            </a:r>
            <a:r>
              <a:rPr lang="en-US" dirty="0" err="1" smtClean="0"/>
              <a:t>Harbour</a:t>
            </a:r>
            <a:r>
              <a:rPr lang="en-US" dirty="0" smtClean="0"/>
              <a:t> Cruise</a:t>
            </a:r>
          </a:p>
          <a:p>
            <a:r>
              <a:rPr lang="en-US" dirty="0" smtClean="0"/>
              <a:t>Melbourne City Tour</a:t>
            </a:r>
          </a:p>
          <a:p>
            <a:r>
              <a:rPr lang="en-US" dirty="0" smtClean="0"/>
              <a:t>Tasmania Cave Adventure</a:t>
            </a:r>
          </a:p>
          <a:p>
            <a:r>
              <a:rPr lang="en-US" dirty="0" smtClean="0"/>
              <a:t>Great Barrier Reef Cruise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59914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accent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Documents and Settings\Owner\Local Settings\Temporary Internet Files\Content.IE5\26P2IG0M\MCMP00446_0000[1]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33400" y="228600"/>
            <a:ext cx="7924800" cy="6226985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4572000" y="6019800"/>
            <a:ext cx="1066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prstClr val="black"/>
                </a:solidFill>
              </a:rPr>
              <a:t>Tasmania</a:t>
            </a:r>
            <a:endParaRPr lang="en-US" sz="1600" b="1" dirty="0">
              <a:solidFill>
                <a:prstClr val="black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257800" y="5029200"/>
            <a:ext cx="1143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prstClr val="black"/>
                </a:solidFill>
              </a:rPr>
              <a:t>Melbourne</a:t>
            </a:r>
            <a:endParaRPr lang="en-US" sz="1600" b="1" dirty="0">
              <a:solidFill>
                <a:prstClr val="black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943600" y="4343400"/>
            <a:ext cx="838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prstClr val="black"/>
                </a:solidFill>
              </a:rPr>
              <a:t>Sydney</a:t>
            </a:r>
            <a:endParaRPr lang="en-US" sz="1600" b="1" dirty="0">
              <a:solidFill>
                <a:prstClr val="black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495800" y="4419600"/>
            <a:ext cx="1143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prstClr val="black"/>
                </a:solidFill>
              </a:rPr>
              <a:t>Adelaide</a:t>
            </a:r>
            <a:endParaRPr lang="en-US" sz="1600" b="1" dirty="0">
              <a:solidFill>
                <a:prstClr val="black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257800" y="990600"/>
            <a:ext cx="838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prstClr val="black"/>
                </a:solidFill>
              </a:rPr>
              <a:t>Cairns</a:t>
            </a:r>
            <a:endParaRPr lang="en-US" sz="1600" b="1" dirty="0">
              <a:solidFill>
                <a:prstClr val="black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066800" y="4191000"/>
            <a:ext cx="838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prstClr val="black"/>
                </a:solidFill>
              </a:rPr>
              <a:t>Perth</a:t>
            </a:r>
            <a:endParaRPr lang="en-US" sz="1600" b="1" dirty="0">
              <a:solidFill>
                <a:prstClr val="black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200400" y="533400"/>
            <a:ext cx="838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prstClr val="black"/>
                </a:solidFill>
              </a:rPr>
              <a:t>Darwin</a:t>
            </a:r>
            <a:endParaRPr lang="en-US" sz="1600" b="1" dirty="0">
              <a:solidFill>
                <a:prstClr val="black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981200" y="1295400"/>
            <a:ext cx="838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prstClr val="black"/>
                </a:solidFill>
              </a:rPr>
              <a:t>Derby</a:t>
            </a:r>
            <a:endParaRPr lang="en-US" sz="1600" b="1" dirty="0">
              <a:solidFill>
                <a:prstClr val="black"/>
              </a:solidFill>
            </a:endParaRPr>
          </a:p>
        </p:txBody>
      </p:sp>
      <p:sp>
        <p:nvSpPr>
          <p:cNvPr id="16" name="Sun 15"/>
          <p:cNvSpPr/>
          <p:nvPr/>
        </p:nvSpPr>
        <p:spPr>
          <a:xfrm>
            <a:off x="6324600" y="4038600"/>
            <a:ext cx="381000" cy="381000"/>
          </a:xfrm>
          <a:prstGeom prst="sun">
            <a:avLst/>
          </a:prstGeom>
          <a:solidFill>
            <a:srgbClr val="FFFF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8573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Bevel 2"/>
          <p:cNvSpPr/>
          <p:nvPr/>
        </p:nvSpPr>
        <p:spPr bwMode="auto">
          <a:xfrm>
            <a:off x="838200" y="1295400"/>
            <a:ext cx="7315200" cy="4267200"/>
          </a:xfrm>
          <a:prstGeom prst="bevel">
            <a:avLst/>
          </a:prstGeom>
          <a:solidFill>
            <a:srgbClr val="336699"/>
          </a:solidFill>
          <a:ln w="9525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 dirty="0">
              <a:solidFill>
                <a:prstClr val="white"/>
              </a:solidFill>
              <a:latin typeface="Arial Narrow" pitchFamily="34" charset="0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 dirty="0">
              <a:solidFill>
                <a:prstClr val="white"/>
              </a:solidFill>
              <a:latin typeface="Arial Narrow" pitchFamily="34" charset="0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3600" dirty="0">
                <a:solidFill>
                  <a:prstClr val="white"/>
                </a:solidFill>
                <a:latin typeface="Arial Narrow" pitchFamily="34" charset="0"/>
              </a:rPr>
              <a:t>Today’s special: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3600" dirty="0">
                <a:solidFill>
                  <a:prstClr val="white"/>
                </a:solidFill>
                <a:latin typeface="Arial Narrow" pitchFamily="34" charset="0"/>
              </a:rPr>
              <a:t>20% discount on all summer tours!</a:t>
            </a:r>
          </a:p>
        </p:txBody>
      </p:sp>
      <p:sp>
        <p:nvSpPr>
          <p:cNvPr id="4" name="Bevel 3"/>
          <p:cNvSpPr/>
          <p:nvPr/>
        </p:nvSpPr>
        <p:spPr bwMode="auto">
          <a:xfrm>
            <a:off x="990600" y="1447800"/>
            <a:ext cx="7315200" cy="4267200"/>
          </a:xfrm>
          <a:prstGeom prst="bevel">
            <a:avLst/>
          </a:prstGeom>
          <a:solidFill>
            <a:srgbClr val="336699"/>
          </a:solidFill>
          <a:ln w="9525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 dirty="0">
              <a:solidFill>
                <a:prstClr val="white"/>
              </a:solidFill>
              <a:latin typeface="Arial Narrow" pitchFamily="34" charset="0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 dirty="0">
              <a:solidFill>
                <a:prstClr val="white"/>
              </a:solidFill>
              <a:latin typeface="Arial Narrow" pitchFamily="34" charset="0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3600" dirty="0">
                <a:solidFill>
                  <a:prstClr val="white"/>
                </a:solidFill>
                <a:latin typeface="Arial Narrow" pitchFamily="34" charset="0"/>
              </a:rPr>
              <a:t>Group special: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3200" dirty="0">
                <a:solidFill>
                  <a:prstClr val="white"/>
                </a:solidFill>
                <a:latin typeface="Arial Narrow" pitchFamily="34" charset="0"/>
              </a:rPr>
              <a:t>15% discount on groups of 10 or more!</a:t>
            </a:r>
          </a:p>
        </p:txBody>
      </p:sp>
      <p:sp>
        <p:nvSpPr>
          <p:cNvPr id="5" name="Bevel 4"/>
          <p:cNvSpPr/>
          <p:nvPr/>
        </p:nvSpPr>
        <p:spPr bwMode="auto">
          <a:xfrm>
            <a:off x="1143000" y="1600200"/>
            <a:ext cx="7315200" cy="4267200"/>
          </a:xfrm>
          <a:prstGeom prst="bevel">
            <a:avLst/>
          </a:prstGeom>
          <a:solidFill>
            <a:srgbClr val="336699"/>
          </a:solidFill>
          <a:ln w="9525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 dirty="0">
              <a:solidFill>
                <a:prstClr val="white"/>
              </a:solidFill>
              <a:latin typeface="Arial Narrow" pitchFamily="34" charset="0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 dirty="0">
              <a:solidFill>
                <a:prstClr val="white"/>
              </a:solidFill>
              <a:latin typeface="Arial Narrow" pitchFamily="34" charset="0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4400" dirty="0">
                <a:solidFill>
                  <a:prstClr val="white"/>
                </a:solidFill>
                <a:latin typeface="Arial Narrow" pitchFamily="34" charset="0"/>
              </a:rPr>
              <a:t>Book your Australian adventure today!!</a:t>
            </a:r>
          </a:p>
        </p:txBody>
      </p:sp>
    </p:spTree>
    <p:extLst>
      <p:ext uri="{BB962C8B-B14F-4D97-AF65-F5344CB8AC3E}">
        <p14:creationId xmlns:p14="http://schemas.microsoft.com/office/powerpoint/2010/main" val="3180065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onstruction design templat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Narrow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Narrow" pitchFamily="34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EAE8E2"/>
        </a:lt1>
        <a:dk2>
          <a:srgbClr val="5F5F5F"/>
        </a:dk2>
        <a:lt2>
          <a:srgbClr val="FDBC03"/>
        </a:lt2>
        <a:accent1>
          <a:srgbClr val="A7C1CB"/>
        </a:accent1>
        <a:accent2>
          <a:srgbClr val="AFAA9F"/>
        </a:accent2>
        <a:accent3>
          <a:srgbClr val="B6B6B6"/>
        </a:accent3>
        <a:accent4>
          <a:srgbClr val="C8C6C1"/>
        </a:accent4>
        <a:accent5>
          <a:srgbClr val="D0DDE2"/>
        </a:accent5>
        <a:accent6>
          <a:srgbClr val="9E9A90"/>
        </a:accent6>
        <a:hlink>
          <a:srgbClr val="A38D77"/>
        </a:hlink>
        <a:folHlink>
          <a:srgbClr val="73675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2">
        <a:dk1>
          <a:srgbClr val="333333"/>
        </a:dk1>
        <a:lt1>
          <a:srgbClr val="FFFFFF"/>
        </a:lt1>
        <a:dk2>
          <a:srgbClr val="B75E31"/>
        </a:dk2>
        <a:lt2>
          <a:srgbClr val="463828"/>
        </a:lt2>
        <a:accent1>
          <a:srgbClr val="E09F98"/>
        </a:accent1>
        <a:accent2>
          <a:srgbClr val="969696"/>
        </a:accent2>
        <a:accent3>
          <a:srgbClr val="FFFFFF"/>
        </a:accent3>
        <a:accent4>
          <a:srgbClr val="2A2A2A"/>
        </a:accent4>
        <a:accent5>
          <a:srgbClr val="EDCDCA"/>
        </a:accent5>
        <a:accent6>
          <a:srgbClr val="878787"/>
        </a:accent6>
        <a:hlink>
          <a:srgbClr val="CDC0A5"/>
        </a:hlink>
        <a:folHlink>
          <a:srgbClr val="E4D8C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3">
        <a:dk1>
          <a:srgbClr val="333333"/>
        </a:dk1>
        <a:lt1>
          <a:srgbClr val="FFFFFF"/>
        </a:lt1>
        <a:dk2>
          <a:srgbClr val="4D4D4D"/>
        </a:dk2>
        <a:lt2>
          <a:srgbClr val="000000"/>
        </a:lt2>
        <a:accent1>
          <a:srgbClr val="C0C0C0"/>
        </a:accent1>
        <a:accent2>
          <a:srgbClr val="969696"/>
        </a:accent2>
        <a:accent3>
          <a:srgbClr val="FFFFFF"/>
        </a:accent3>
        <a:accent4>
          <a:srgbClr val="2A2A2A"/>
        </a:accent4>
        <a:accent5>
          <a:srgbClr val="DCDCDC"/>
        </a:accent5>
        <a:accent6>
          <a:srgbClr val="878787"/>
        </a:accent6>
        <a:hlink>
          <a:srgbClr val="B2B2B2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EAE8E2"/>
        </a:lt1>
        <a:dk2>
          <a:srgbClr val="783A34"/>
        </a:dk2>
        <a:lt2>
          <a:srgbClr val="FFCC99"/>
        </a:lt2>
        <a:accent1>
          <a:srgbClr val="83AAAD"/>
        </a:accent1>
        <a:accent2>
          <a:srgbClr val="C09F8E"/>
        </a:accent2>
        <a:accent3>
          <a:srgbClr val="BEAEAE"/>
        </a:accent3>
        <a:accent4>
          <a:srgbClr val="C8C6C1"/>
        </a:accent4>
        <a:accent5>
          <a:srgbClr val="C1D2D3"/>
        </a:accent5>
        <a:accent6>
          <a:srgbClr val="AE9080"/>
        </a:accent6>
        <a:hlink>
          <a:srgbClr val="766758"/>
        </a:hlink>
        <a:folHlink>
          <a:srgbClr val="A067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EAE8E2"/>
        </a:lt1>
        <a:dk2>
          <a:srgbClr val="246C76"/>
        </a:dk2>
        <a:lt2>
          <a:srgbClr val="FFCC99"/>
        </a:lt2>
        <a:accent1>
          <a:srgbClr val="E09850"/>
        </a:accent1>
        <a:accent2>
          <a:srgbClr val="99AEB5"/>
        </a:accent2>
        <a:accent3>
          <a:srgbClr val="ACBABD"/>
        </a:accent3>
        <a:accent4>
          <a:srgbClr val="C8C6C1"/>
        </a:accent4>
        <a:accent5>
          <a:srgbClr val="EDCAB3"/>
        </a:accent5>
        <a:accent6>
          <a:srgbClr val="8A9DA4"/>
        </a:accent6>
        <a:hlink>
          <a:srgbClr val="70AFBC"/>
        </a:hlink>
        <a:folHlink>
          <a:srgbClr val="72919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EAE8E2"/>
        </a:lt1>
        <a:dk2>
          <a:srgbClr val="50627C"/>
        </a:dk2>
        <a:lt2>
          <a:srgbClr val="FFCC00"/>
        </a:lt2>
        <a:accent1>
          <a:srgbClr val="87B3BD"/>
        </a:accent1>
        <a:accent2>
          <a:srgbClr val="AFAA9F"/>
        </a:accent2>
        <a:accent3>
          <a:srgbClr val="B3B7BF"/>
        </a:accent3>
        <a:accent4>
          <a:srgbClr val="C8C6C1"/>
        </a:accent4>
        <a:accent5>
          <a:srgbClr val="C3D6DB"/>
        </a:accent5>
        <a:accent6>
          <a:srgbClr val="9E9A90"/>
        </a:accent6>
        <a:hlink>
          <a:srgbClr val="A38D77"/>
        </a:hlink>
        <a:folHlink>
          <a:srgbClr val="73675F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Construction design templat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Narrow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Narrow" pitchFamily="34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EAE8E2"/>
        </a:lt1>
        <a:dk2>
          <a:srgbClr val="5F5F5F"/>
        </a:dk2>
        <a:lt2>
          <a:srgbClr val="FDBC03"/>
        </a:lt2>
        <a:accent1>
          <a:srgbClr val="A7C1CB"/>
        </a:accent1>
        <a:accent2>
          <a:srgbClr val="AFAA9F"/>
        </a:accent2>
        <a:accent3>
          <a:srgbClr val="B6B6B6"/>
        </a:accent3>
        <a:accent4>
          <a:srgbClr val="C8C6C1"/>
        </a:accent4>
        <a:accent5>
          <a:srgbClr val="D0DDE2"/>
        </a:accent5>
        <a:accent6>
          <a:srgbClr val="9E9A90"/>
        </a:accent6>
        <a:hlink>
          <a:srgbClr val="A38D77"/>
        </a:hlink>
        <a:folHlink>
          <a:srgbClr val="73675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2">
        <a:dk1>
          <a:srgbClr val="333333"/>
        </a:dk1>
        <a:lt1>
          <a:srgbClr val="FFFFFF"/>
        </a:lt1>
        <a:dk2>
          <a:srgbClr val="B75E31"/>
        </a:dk2>
        <a:lt2>
          <a:srgbClr val="463828"/>
        </a:lt2>
        <a:accent1>
          <a:srgbClr val="E09F98"/>
        </a:accent1>
        <a:accent2>
          <a:srgbClr val="969696"/>
        </a:accent2>
        <a:accent3>
          <a:srgbClr val="FFFFFF"/>
        </a:accent3>
        <a:accent4>
          <a:srgbClr val="2A2A2A"/>
        </a:accent4>
        <a:accent5>
          <a:srgbClr val="EDCDCA"/>
        </a:accent5>
        <a:accent6>
          <a:srgbClr val="878787"/>
        </a:accent6>
        <a:hlink>
          <a:srgbClr val="CDC0A5"/>
        </a:hlink>
        <a:folHlink>
          <a:srgbClr val="E4D8C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3">
        <a:dk1>
          <a:srgbClr val="333333"/>
        </a:dk1>
        <a:lt1>
          <a:srgbClr val="FFFFFF"/>
        </a:lt1>
        <a:dk2>
          <a:srgbClr val="4D4D4D"/>
        </a:dk2>
        <a:lt2>
          <a:srgbClr val="000000"/>
        </a:lt2>
        <a:accent1>
          <a:srgbClr val="C0C0C0"/>
        </a:accent1>
        <a:accent2>
          <a:srgbClr val="969696"/>
        </a:accent2>
        <a:accent3>
          <a:srgbClr val="FFFFFF"/>
        </a:accent3>
        <a:accent4>
          <a:srgbClr val="2A2A2A"/>
        </a:accent4>
        <a:accent5>
          <a:srgbClr val="DCDCDC"/>
        </a:accent5>
        <a:accent6>
          <a:srgbClr val="878787"/>
        </a:accent6>
        <a:hlink>
          <a:srgbClr val="B2B2B2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EAE8E2"/>
        </a:lt1>
        <a:dk2>
          <a:srgbClr val="783A34"/>
        </a:dk2>
        <a:lt2>
          <a:srgbClr val="FFCC99"/>
        </a:lt2>
        <a:accent1>
          <a:srgbClr val="83AAAD"/>
        </a:accent1>
        <a:accent2>
          <a:srgbClr val="C09F8E"/>
        </a:accent2>
        <a:accent3>
          <a:srgbClr val="BEAEAE"/>
        </a:accent3>
        <a:accent4>
          <a:srgbClr val="C8C6C1"/>
        </a:accent4>
        <a:accent5>
          <a:srgbClr val="C1D2D3"/>
        </a:accent5>
        <a:accent6>
          <a:srgbClr val="AE9080"/>
        </a:accent6>
        <a:hlink>
          <a:srgbClr val="766758"/>
        </a:hlink>
        <a:folHlink>
          <a:srgbClr val="A067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EAE8E2"/>
        </a:lt1>
        <a:dk2>
          <a:srgbClr val="246C76"/>
        </a:dk2>
        <a:lt2>
          <a:srgbClr val="FFCC99"/>
        </a:lt2>
        <a:accent1>
          <a:srgbClr val="E09850"/>
        </a:accent1>
        <a:accent2>
          <a:srgbClr val="99AEB5"/>
        </a:accent2>
        <a:accent3>
          <a:srgbClr val="ACBABD"/>
        </a:accent3>
        <a:accent4>
          <a:srgbClr val="C8C6C1"/>
        </a:accent4>
        <a:accent5>
          <a:srgbClr val="EDCAB3"/>
        </a:accent5>
        <a:accent6>
          <a:srgbClr val="8A9DA4"/>
        </a:accent6>
        <a:hlink>
          <a:srgbClr val="70AFBC"/>
        </a:hlink>
        <a:folHlink>
          <a:srgbClr val="72919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EAE8E2"/>
        </a:lt1>
        <a:dk2>
          <a:srgbClr val="50627C"/>
        </a:dk2>
        <a:lt2>
          <a:srgbClr val="FFCC00"/>
        </a:lt2>
        <a:accent1>
          <a:srgbClr val="87B3BD"/>
        </a:accent1>
        <a:accent2>
          <a:srgbClr val="AFAA9F"/>
        </a:accent2>
        <a:accent3>
          <a:srgbClr val="B3B7BF"/>
        </a:accent3>
        <a:accent4>
          <a:srgbClr val="C8C6C1"/>
        </a:accent4>
        <a:accent5>
          <a:srgbClr val="C3D6DB"/>
        </a:accent5>
        <a:accent6>
          <a:srgbClr val="9E9A90"/>
        </a:accent6>
        <a:hlink>
          <a:srgbClr val="A38D77"/>
        </a:hlink>
        <a:folHlink>
          <a:srgbClr val="73675F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2_Construction design templat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Narrow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Narrow" pitchFamily="34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EAE8E2"/>
        </a:lt1>
        <a:dk2>
          <a:srgbClr val="5F5F5F"/>
        </a:dk2>
        <a:lt2>
          <a:srgbClr val="FDBC03"/>
        </a:lt2>
        <a:accent1>
          <a:srgbClr val="A7C1CB"/>
        </a:accent1>
        <a:accent2>
          <a:srgbClr val="AFAA9F"/>
        </a:accent2>
        <a:accent3>
          <a:srgbClr val="B6B6B6"/>
        </a:accent3>
        <a:accent4>
          <a:srgbClr val="C8C6C1"/>
        </a:accent4>
        <a:accent5>
          <a:srgbClr val="D0DDE2"/>
        </a:accent5>
        <a:accent6>
          <a:srgbClr val="9E9A90"/>
        </a:accent6>
        <a:hlink>
          <a:srgbClr val="A38D77"/>
        </a:hlink>
        <a:folHlink>
          <a:srgbClr val="73675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2">
        <a:dk1>
          <a:srgbClr val="333333"/>
        </a:dk1>
        <a:lt1>
          <a:srgbClr val="FFFFFF"/>
        </a:lt1>
        <a:dk2>
          <a:srgbClr val="B75E31"/>
        </a:dk2>
        <a:lt2>
          <a:srgbClr val="463828"/>
        </a:lt2>
        <a:accent1>
          <a:srgbClr val="E09F98"/>
        </a:accent1>
        <a:accent2>
          <a:srgbClr val="969696"/>
        </a:accent2>
        <a:accent3>
          <a:srgbClr val="FFFFFF"/>
        </a:accent3>
        <a:accent4>
          <a:srgbClr val="2A2A2A"/>
        </a:accent4>
        <a:accent5>
          <a:srgbClr val="EDCDCA"/>
        </a:accent5>
        <a:accent6>
          <a:srgbClr val="878787"/>
        </a:accent6>
        <a:hlink>
          <a:srgbClr val="CDC0A5"/>
        </a:hlink>
        <a:folHlink>
          <a:srgbClr val="E4D8C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3">
        <a:dk1>
          <a:srgbClr val="333333"/>
        </a:dk1>
        <a:lt1>
          <a:srgbClr val="FFFFFF"/>
        </a:lt1>
        <a:dk2>
          <a:srgbClr val="4D4D4D"/>
        </a:dk2>
        <a:lt2>
          <a:srgbClr val="000000"/>
        </a:lt2>
        <a:accent1>
          <a:srgbClr val="C0C0C0"/>
        </a:accent1>
        <a:accent2>
          <a:srgbClr val="969696"/>
        </a:accent2>
        <a:accent3>
          <a:srgbClr val="FFFFFF"/>
        </a:accent3>
        <a:accent4>
          <a:srgbClr val="2A2A2A"/>
        </a:accent4>
        <a:accent5>
          <a:srgbClr val="DCDCDC"/>
        </a:accent5>
        <a:accent6>
          <a:srgbClr val="878787"/>
        </a:accent6>
        <a:hlink>
          <a:srgbClr val="B2B2B2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EAE8E2"/>
        </a:lt1>
        <a:dk2>
          <a:srgbClr val="783A34"/>
        </a:dk2>
        <a:lt2>
          <a:srgbClr val="FFCC99"/>
        </a:lt2>
        <a:accent1>
          <a:srgbClr val="83AAAD"/>
        </a:accent1>
        <a:accent2>
          <a:srgbClr val="C09F8E"/>
        </a:accent2>
        <a:accent3>
          <a:srgbClr val="BEAEAE"/>
        </a:accent3>
        <a:accent4>
          <a:srgbClr val="C8C6C1"/>
        </a:accent4>
        <a:accent5>
          <a:srgbClr val="C1D2D3"/>
        </a:accent5>
        <a:accent6>
          <a:srgbClr val="AE9080"/>
        </a:accent6>
        <a:hlink>
          <a:srgbClr val="766758"/>
        </a:hlink>
        <a:folHlink>
          <a:srgbClr val="A067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EAE8E2"/>
        </a:lt1>
        <a:dk2>
          <a:srgbClr val="246C76"/>
        </a:dk2>
        <a:lt2>
          <a:srgbClr val="FFCC99"/>
        </a:lt2>
        <a:accent1>
          <a:srgbClr val="E09850"/>
        </a:accent1>
        <a:accent2>
          <a:srgbClr val="99AEB5"/>
        </a:accent2>
        <a:accent3>
          <a:srgbClr val="ACBABD"/>
        </a:accent3>
        <a:accent4>
          <a:srgbClr val="C8C6C1"/>
        </a:accent4>
        <a:accent5>
          <a:srgbClr val="EDCAB3"/>
        </a:accent5>
        <a:accent6>
          <a:srgbClr val="8A9DA4"/>
        </a:accent6>
        <a:hlink>
          <a:srgbClr val="70AFBC"/>
        </a:hlink>
        <a:folHlink>
          <a:srgbClr val="72919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EAE8E2"/>
        </a:lt1>
        <a:dk2>
          <a:srgbClr val="50627C"/>
        </a:dk2>
        <a:lt2>
          <a:srgbClr val="FFCC00"/>
        </a:lt2>
        <a:accent1>
          <a:srgbClr val="87B3BD"/>
        </a:accent1>
        <a:accent2>
          <a:srgbClr val="AFAA9F"/>
        </a:accent2>
        <a:accent3>
          <a:srgbClr val="B3B7BF"/>
        </a:accent3>
        <a:accent4>
          <a:srgbClr val="C8C6C1"/>
        </a:accent4>
        <a:accent5>
          <a:srgbClr val="C3D6DB"/>
        </a:accent5>
        <a:accent6>
          <a:srgbClr val="9E9A90"/>
        </a:accent6>
        <a:hlink>
          <a:srgbClr val="A38D77"/>
        </a:hlink>
        <a:folHlink>
          <a:srgbClr val="73675F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114</Words>
  <Application>Microsoft Office PowerPoint</Application>
  <PresentationFormat>On-screen Show (4:3)</PresentationFormat>
  <Paragraphs>39</Paragraphs>
  <Slides>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Construction design template</vt:lpstr>
      <vt:lpstr>1_Construction design template</vt:lpstr>
      <vt:lpstr>2_Construction design template</vt:lpstr>
      <vt:lpstr>Australia Tour</vt:lpstr>
      <vt:lpstr>Australia Tour</vt:lpstr>
      <vt:lpstr>Accommodations</vt:lpstr>
      <vt:lpstr>Highlights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Australia Tour</dc:title>
  <dc:creator>Student Name</dc:creator>
  <cp:lastModifiedBy>Student Name</cp:lastModifiedBy>
  <cp:revision>4</cp:revision>
  <dcterms:created xsi:type="dcterms:W3CDTF">2010-04-29T18:11:07Z</dcterms:created>
  <dcterms:modified xsi:type="dcterms:W3CDTF">2010-04-29T18:18:53Z</dcterms:modified>
</cp:coreProperties>
</file>