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9F29-3F14-4C98-AF95-38A81DB8E3A1}" type="datetimeFigureOut">
              <a:rPr lang="en-US" smtClean="0"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D463-0CF4-426D-8CEF-ADBEC364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1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66CF6-FD15-4F2B-8D01-56CCBCB7056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3803" name="Picture 11" descr="D:\FRONTPAGE THEMES\CONSTRUC\URBBANND.PNG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6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9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3803" name="Picture 11" descr="D:\FRONTPAGE THEMES\CONSTRUC\URBBANND.PNG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7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99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09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3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87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08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65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1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82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41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36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0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3803" name="Picture 11" descr="D:\FRONTPAGE THEMES\CONSTRUC\URBBANND.PNG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64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50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79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18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09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94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09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691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51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333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9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7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538" name="Picture 10" descr="D:\FRONTPAGE THEMES\CONSTRUC\URBBANND.PNG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448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538" name="Picture 10" descr="D:\FRONTPAGE THEMES\CONSTRUC\URBBANND.PNG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04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538" name="Picture 10" descr="D:\FRONTPAGE THEMES\CONSTRUC\URBBANND.PNG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F1BEB7-5EEA-48F6-AFF8-949136C80298}" type="datetimeFigureOut">
              <a:rPr lang="en-US" smtClean="0">
                <a:solidFill>
                  <a:prstClr val="white"/>
                </a:solidFill>
              </a:rPr>
              <a:pPr/>
              <a:t>4/29/2010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91D4F3-E4FB-44AC-BE85-FA585580FF1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929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pPr algn="ctr"/>
            <a:r>
              <a:rPr lang="en-US" sz="6600" dirty="0" smtClean="0"/>
              <a:t>Australia Tour</a:t>
            </a:r>
            <a:endParaRPr lang="en-US" sz="6600" dirty="0"/>
          </a:p>
        </p:txBody>
      </p:sp>
      <p:pic>
        <p:nvPicPr>
          <p:cNvPr id="4" name="Picture 3" descr="FCTLog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200" y="990600"/>
            <a:ext cx="7696200" cy="38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6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airfare from Los Angeles to Sydney, Australia</a:t>
            </a:r>
          </a:p>
          <a:p>
            <a:r>
              <a:rPr lang="en-US" dirty="0" smtClean="0"/>
              <a:t>14 days and 13 nights in Australia</a:t>
            </a:r>
          </a:p>
          <a:p>
            <a:r>
              <a:rPr lang="en-US" dirty="0" smtClean="0"/>
              <a:t>Summer and winter tour</a:t>
            </a:r>
          </a:p>
          <a:p>
            <a:r>
              <a:rPr lang="en-US" dirty="0" smtClean="0"/>
              <a:t>Prices from $2399 to $3399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1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Sydney – Royal Arms Resort</a:t>
            </a:r>
          </a:p>
          <a:p>
            <a:r>
              <a:rPr lang="en-US" dirty="0" smtClean="0"/>
              <a:t>Melbourne – Queens Plaza</a:t>
            </a:r>
          </a:p>
          <a:p>
            <a:r>
              <a:rPr lang="en-US" dirty="0" smtClean="0"/>
              <a:t>Tasmania – Southern Suites</a:t>
            </a:r>
          </a:p>
          <a:p>
            <a:r>
              <a:rPr lang="en-US" dirty="0" smtClean="0"/>
              <a:t>Perth – Maritime Hotel</a:t>
            </a:r>
          </a:p>
          <a:p>
            <a:r>
              <a:rPr lang="en-US" dirty="0" smtClean="0"/>
              <a:t>Derby – South Seas Hotel</a:t>
            </a:r>
          </a:p>
          <a:p>
            <a:r>
              <a:rPr lang="en-US" dirty="0" smtClean="0"/>
              <a:t>Cairns – Sun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1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Sydney Comprehensive Tour</a:t>
            </a:r>
          </a:p>
          <a:p>
            <a:r>
              <a:rPr lang="en-US" dirty="0" smtClean="0"/>
              <a:t>Sydney </a:t>
            </a:r>
            <a:r>
              <a:rPr lang="en-US" dirty="0" err="1" smtClean="0"/>
              <a:t>Harbour</a:t>
            </a:r>
            <a:r>
              <a:rPr lang="en-US" dirty="0" smtClean="0"/>
              <a:t> Cruise</a:t>
            </a:r>
          </a:p>
          <a:p>
            <a:r>
              <a:rPr lang="en-US" dirty="0" smtClean="0"/>
              <a:t>Melbourne City Tour</a:t>
            </a:r>
          </a:p>
          <a:p>
            <a:r>
              <a:rPr lang="en-US" dirty="0" smtClean="0"/>
              <a:t>Tasmania Cave Adventure</a:t>
            </a:r>
          </a:p>
          <a:p>
            <a:r>
              <a:rPr lang="en-US" dirty="0" smtClean="0"/>
              <a:t>Great Barrier Reef Cruise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9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wner\Local Settings\Temporary Internet Files\Content.IE5\26P2IG0M\MCMP00446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"/>
            <a:ext cx="7924800" cy="622698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6019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Tasmania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029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Melbourne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4343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Sydney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419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Adelaide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990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Cairns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191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Perth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533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Darwin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1295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Derby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6" name="Sun 15"/>
          <p:cNvSpPr/>
          <p:nvPr/>
        </p:nvSpPr>
        <p:spPr>
          <a:xfrm>
            <a:off x="6324600" y="4038600"/>
            <a:ext cx="381000" cy="381000"/>
          </a:xfrm>
          <a:prstGeom prst="sun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 bwMode="auto">
          <a:xfrm>
            <a:off x="838200" y="1295400"/>
            <a:ext cx="7315200" cy="4267200"/>
          </a:xfrm>
          <a:prstGeom prst="bevel">
            <a:avLst/>
          </a:prstGeom>
          <a:solidFill>
            <a:srgbClr val="33669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prstClr val="white"/>
                </a:solidFill>
                <a:latin typeface="Arial Narrow" pitchFamily="34" charset="0"/>
              </a:rPr>
              <a:t>Today’s special: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prstClr val="white"/>
                </a:solidFill>
                <a:latin typeface="Arial Narrow" pitchFamily="34" charset="0"/>
              </a:rPr>
              <a:t>20% discount on all summer tours!</a:t>
            </a:r>
          </a:p>
        </p:txBody>
      </p:sp>
      <p:sp>
        <p:nvSpPr>
          <p:cNvPr id="4" name="Bevel 3"/>
          <p:cNvSpPr/>
          <p:nvPr/>
        </p:nvSpPr>
        <p:spPr bwMode="auto">
          <a:xfrm>
            <a:off x="990600" y="1447800"/>
            <a:ext cx="7315200" cy="4267200"/>
          </a:xfrm>
          <a:prstGeom prst="bevel">
            <a:avLst/>
          </a:prstGeom>
          <a:solidFill>
            <a:srgbClr val="33669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prstClr val="white"/>
                </a:solidFill>
                <a:latin typeface="Arial Narrow" pitchFamily="34" charset="0"/>
              </a:rPr>
              <a:t>Group special: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  <a:latin typeface="Arial Narrow" pitchFamily="34" charset="0"/>
              </a:rPr>
              <a:t>15% discount on groups of 10 or more!</a:t>
            </a:r>
          </a:p>
        </p:txBody>
      </p:sp>
      <p:sp>
        <p:nvSpPr>
          <p:cNvPr id="5" name="Bevel 4"/>
          <p:cNvSpPr/>
          <p:nvPr/>
        </p:nvSpPr>
        <p:spPr bwMode="auto">
          <a:xfrm>
            <a:off x="1143000" y="1600200"/>
            <a:ext cx="7315200" cy="4267200"/>
          </a:xfrm>
          <a:prstGeom prst="bevel">
            <a:avLst/>
          </a:prstGeom>
          <a:solidFill>
            <a:srgbClr val="33669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 Narrow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prstClr val="white"/>
                </a:solidFill>
                <a:latin typeface="Arial Narrow" pitchFamily="34" charset="0"/>
              </a:rPr>
              <a:t>Book your Australian adventure today!!</a:t>
            </a:r>
          </a:p>
        </p:txBody>
      </p:sp>
    </p:spTree>
    <p:extLst>
      <p:ext uri="{BB962C8B-B14F-4D97-AF65-F5344CB8AC3E}">
        <p14:creationId xmlns:p14="http://schemas.microsoft.com/office/powerpoint/2010/main" val="31800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struction desig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struction desig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struction desig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Construction design template</vt:lpstr>
      <vt:lpstr>1_Construction design template</vt:lpstr>
      <vt:lpstr>2_Construction design template</vt:lpstr>
      <vt:lpstr>Australia Tour</vt:lpstr>
      <vt:lpstr>Australia Tour</vt:lpstr>
      <vt:lpstr>Accommodations</vt:lpstr>
      <vt:lpstr>Highlights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Tour</dc:title>
  <dc:creator>Student Name</dc:creator>
  <cp:lastModifiedBy>Student Name</cp:lastModifiedBy>
  <cp:revision>4</cp:revision>
  <dcterms:created xsi:type="dcterms:W3CDTF">2010-04-29T18:11:07Z</dcterms:created>
  <dcterms:modified xsi:type="dcterms:W3CDTF">2010-04-29T18:18:53Z</dcterms:modified>
</cp:coreProperties>
</file>