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1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41DA2-37DF-4908-B32F-BAC257994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C2F7-E28E-4819-AA84-BC6869CD9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6C45-7B68-44ED-99BE-8355F0AA1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CB0E9-B4A7-48CD-9889-29A434572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5BDD-7547-4230-9F79-9443715F9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76FA-A035-4F94-88F6-6526E60ED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3B29B-3F32-4FF9-9FF3-9E30AEFFC6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9B9F-7017-4EA1-B28F-7A201401D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29D1C-F681-45FB-8CE3-AC89AACCCC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178D-33FF-4997-B347-BB099F5262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A095-1C01-4F7B-9AA7-484569B3C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0A69F-BD1A-4E09-9588-E2CE238F2A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400"/>
              <a:t>CONSUMER INFORMATION GUIDE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GUIDE TO MEDICAL PLANS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Eligibility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Permanent </a:t>
            </a:r>
            <a:r>
              <a:rPr lang="en-US" dirty="0" smtClean="0"/>
              <a:t>employees</a:t>
            </a:r>
            <a:endParaRPr lang="en-US" dirty="0"/>
          </a:p>
          <a:p>
            <a:r>
              <a:rPr lang="en-US" dirty="0"/>
              <a:t>Seasonal </a:t>
            </a:r>
            <a:r>
              <a:rPr lang="en-US" dirty="0" smtClean="0"/>
              <a:t>employees</a:t>
            </a:r>
            <a:endParaRPr lang="en-US" dirty="0"/>
          </a:p>
          <a:p>
            <a:r>
              <a:rPr lang="en-US" dirty="0"/>
              <a:t>Instructional </a:t>
            </a:r>
            <a:r>
              <a:rPr lang="en-US" dirty="0" smtClean="0"/>
              <a:t>seasonal employees</a:t>
            </a:r>
            <a:endParaRPr lang="en-US" dirty="0"/>
          </a:p>
          <a:p>
            <a:r>
              <a:rPr lang="en-US" dirty="0"/>
              <a:t>Part-time </a:t>
            </a:r>
            <a:r>
              <a:rPr lang="en-US" dirty="0" smtClean="0"/>
              <a:t>faculty</a:t>
            </a:r>
            <a:endParaRPr lang="en-US" dirty="0"/>
          </a:p>
          <a:p>
            <a:r>
              <a:rPr lang="en-US" dirty="0"/>
              <a:t>Appointed and </a:t>
            </a:r>
            <a:r>
              <a:rPr lang="en-US" dirty="0" smtClean="0"/>
              <a:t>elected officials</a:t>
            </a:r>
            <a:endParaRPr lang="en-US" dirty="0"/>
          </a:p>
          <a:p>
            <a:r>
              <a:rPr lang="en-US" dirty="0"/>
              <a:t>Judges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Medical Plans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Managed </a:t>
            </a:r>
            <a:r>
              <a:rPr lang="en-US" dirty="0" smtClean="0"/>
              <a:t>Care </a:t>
            </a:r>
            <a:r>
              <a:rPr lang="en-US" dirty="0"/>
              <a:t>Network</a:t>
            </a:r>
          </a:p>
          <a:p>
            <a:r>
              <a:rPr lang="en-US" dirty="0"/>
              <a:t>Care Plus Medical Services</a:t>
            </a:r>
          </a:p>
          <a:p>
            <a:r>
              <a:rPr lang="en-US" dirty="0" smtClean="0"/>
              <a:t>Extended </a:t>
            </a:r>
            <a:r>
              <a:rPr lang="en-US" dirty="0"/>
              <a:t>Care Network</a:t>
            </a:r>
          </a:p>
          <a:p>
            <a:r>
              <a:rPr lang="en-US" dirty="0"/>
              <a:t>Uniform Medical Services</a:t>
            </a:r>
          </a:p>
          <a:p>
            <a:r>
              <a:rPr lang="en-US" dirty="0"/>
              <a:t>Comprehensive Health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Regional Offices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Seattle</a:t>
            </a:r>
          </a:p>
          <a:p>
            <a:r>
              <a:rPr lang="en-US" dirty="0" smtClean="0"/>
              <a:t>Tacoma</a:t>
            </a:r>
            <a:endParaRPr lang="en-US" dirty="0"/>
          </a:p>
          <a:p>
            <a:r>
              <a:rPr lang="en-US" dirty="0" smtClean="0"/>
              <a:t>Spokane</a:t>
            </a:r>
            <a:endParaRPr lang="en-US" dirty="0"/>
          </a:p>
          <a:p>
            <a:r>
              <a:rPr lang="en-US" dirty="0" smtClean="0"/>
              <a:t>Portland</a:t>
            </a:r>
            <a:endParaRPr lang="en-US" dirty="0"/>
          </a:p>
          <a:p>
            <a:r>
              <a:rPr lang="en-US" dirty="0" smtClean="0"/>
              <a:t>Eugene</a:t>
            </a:r>
            <a:endParaRPr lang="en-US" dirty="0"/>
          </a:p>
          <a:p>
            <a:r>
              <a:rPr lang="en-US" dirty="0" smtClean="0"/>
              <a:t>Missoula</a:t>
            </a:r>
          </a:p>
          <a:p>
            <a:r>
              <a:rPr lang="en-US" dirty="0" smtClean="0"/>
              <a:t>Helena</a:t>
            </a:r>
            <a:endParaRPr lang="en-US" dirty="0"/>
          </a:p>
          <a:p>
            <a:r>
              <a:rPr lang="en-US" dirty="0" smtClean="0"/>
              <a:t>Boise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49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CONSUMER INFORMATION GUIDE</vt:lpstr>
      <vt:lpstr>Eligibility</vt:lpstr>
      <vt:lpstr>Medical Plans</vt:lpstr>
      <vt:lpstr>Regional Offices</vt:lpstr>
    </vt:vector>
  </TitlesOfParts>
  <Company>EMC/Paradigm Publishing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MedicalPlansPresentation</dc:title>
  <dc:creator>Student Name</dc:creator>
  <cp:lastModifiedBy>Student Name</cp:lastModifiedBy>
  <cp:revision>9</cp:revision>
  <dcterms:created xsi:type="dcterms:W3CDTF">2001-05-11T05:33:01Z</dcterms:created>
  <dcterms:modified xsi:type="dcterms:W3CDTF">2010-06-08T21:31:24Z</dcterms:modified>
</cp:coreProperties>
</file>