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678C1C6-0FC0-48BD-8ACB-322FD491E4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  <a:lvl3pPr>
              <a:defRPr>
                <a:solidFill>
                  <a:srgbClr val="7030A0"/>
                </a:solidFill>
              </a:defRPr>
            </a:lvl3pPr>
            <a:lvl4pPr>
              <a:defRPr>
                <a:solidFill>
                  <a:srgbClr val="7030A0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78F93-4330-4A91-AB80-F70AF1166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2362200"/>
            <a:ext cx="5145087" cy="6858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7030A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190BC-7225-4E38-A7CB-2BDCBC41E0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9E0D-A486-4F20-A74A-57569F2246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32595-A30D-490B-AE4C-2B3C58A74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5144A48-4315-4902-B03D-9DF238E3A8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5" r:id="rId4"/>
    <p:sldLayoutId id="2147483656" r:id="rId5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7432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  <a:latin typeface="Comic Sans MS" pitchFamily="66" charset="0"/>
              </a:rPr>
              <a:t>Goal 1:</a:t>
            </a:r>
          </a:p>
          <a:p>
            <a:pPr algn="ctr"/>
            <a:r>
              <a:rPr lang="en-US" sz="4000" dirty="0" smtClean="0">
                <a:solidFill>
                  <a:srgbClr val="7030A0"/>
                </a:solidFill>
                <a:latin typeface="Comic Sans MS" pitchFamily="66" charset="0"/>
              </a:rPr>
              <a:t>Teach creative arts to children in grades 1 through 6.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5097462" cy="9144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7030A0"/>
                </a:solidFill>
                <a:latin typeface="Comic Sans MS" pitchFamily="66" charset="0"/>
              </a:rPr>
              <a:t>Agency Goals</a:t>
            </a: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743200"/>
            <a:ext cx="617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  <a:latin typeface="Comic Sans MS" pitchFamily="66" charset="0"/>
              </a:rPr>
              <a:t>Goal 2:</a:t>
            </a:r>
          </a:p>
          <a:p>
            <a:pPr algn="ctr"/>
            <a:r>
              <a:rPr lang="en-US" sz="4000" dirty="0" smtClean="0">
                <a:solidFill>
                  <a:srgbClr val="7030A0"/>
                </a:solidFill>
                <a:latin typeface="Comic Sans MS" pitchFamily="66" charset="0"/>
              </a:rPr>
              <a:t>Offer three art classes per year to teachers in the public school system.</a:t>
            </a:r>
          </a:p>
          <a:p>
            <a:pPr algn="ctr"/>
            <a:endParaRPr lang="en-US" sz="4800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5097462" cy="9144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7030A0"/>
                </a:solidFill>
                <a:latin typeface="Comic Sans MS" pitchFamily="66" charset="0"/>
              </a:rPr>
              <a:t>Agency Goals</a:t>
            </a:r>
            <a:endParaRPr lang="en-US" sz="5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tudent Na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62</TotalTime>
  <Words>35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Blends</vt:lpstr>
      <vt:lpstr>PowerPoint Presentation</vt:lpstr>
      <vt:lpstr>Agency Goals</vt:lpstr>
      <vt:lpstr>Agency Goals</vt:lpstr>
    </vt:vector>
  </TitlesOfParts>
  <Company>EMC/Paradigm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ArtworksPresentation</dc:title>
  <dc:creator>Student Name</dc:creator>
  <cp:lastModifiedBy>Student Name</cp:lastModifiedBy>
  <cp:revision>11</cp:revision>
  <dcterms:created xsi:type="dcterms:W3CDTF">2001-05-11T03:15:13Z</dcterms:created>
  <dcterms:modified xsi:type="dcterms:W3CDTF">2010-06-08T19:58:55Z</dcterms:modified>
</cp:coreProperties>
</file>