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1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895600"/>
            <a:ext cx="8839200" cy="13033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191000"/>
            <a:ext cx="8839200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2478" name="Rectangle 1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62479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2480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B18CE1D7-0E3F-4E0B-8521-FB9A4558300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38AEB6-045A-4660-B245-34EA39F87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CORNERSTONE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Marketing Report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8000"/>
            <a:ext cx="4419600" cy="2438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Sales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Public Relations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Human Resources</a:t>
            </a:r>
            <a:endParaRPr lang="en-US" dirty="0"/>
          </a:p>
        </p:txBody>
      </p:sp>
      <p:pic>
        <p:nvPicPr>
          <p:cNvPr id="1027" name="Picture 3" descr="C:\Documents and Settings\Owner\Local Settings\Temporary Internet Files\Content.IE5\WX0J8Z4F\MCj0431584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1905000"/>
            <a:ext cx="42672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Projects</a:t>
            </a:r>
            <a:endParaRPr lang="en-US" dirty="0"/>
          </a:p>
        </p:txBody>
      </p:sp>
      <p:pic>
        <p:nvPicPr>
          <p:cNvPr id="2054" name="Picture 6" descr="C:\Documents and Settings\Owner\Local Settings\Temporary Internet Files\Content.IE5\R2VT3KHD\MCBS00876A0000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514600"/>
            <a:ext cx="2819400" cy="3129225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209800"/>
            <a:ext cx="5257800" cy="3505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Corporate </a:t>
            </a:r>
            <a:r>
              <a:rPr lang="en-US" dirty="0" smtClean="0"/>
              <a:t>publications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Marketing </a:t>
            </a:r>
            <a:r>
              <a:rPr lang="en-US" dirty="0" smtClean="0"/>
              <a:t>design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Product </a:t>
            </a:r>
            <a:r>
              <a:rPr lang="en-US" dirty="0" smtClean="0"/>
              <a:t>specifications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Community </a:t>
            </a:r>
            <a:r>
              <a:rPr lang="en-US" dirty="0" smtClean="0"/>
              <a:t>outreach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6096000" cy="3810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Project </a:t>
            </a:r>
            <a:r>
              <a:rPr lang="en-US" dirty="0" smtClean="0"/>
              <a:t>management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Research and </a:t>
            </a:r>
            <a:r>
              <a:rPr lang="en-US" dirty="0" smtClean="0"/>
              <a:t>development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Inventory </a:t>
            </a:r>
            <a:r>
              <a:rPr lang="en-US" dirty="0" smtClean="0"/>
              <a:t>management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Quality </a:t>
            </a:r>
            <a:r>
              <a:rPr lang="en-US" dirty="0" smtClean="0"/>
              <a:t>control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reen and white abstract design template">
  <a:themeElements>
    <a:clrScheme name="Default Design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93D598"/>
      </a:accent1>
      <a:accent2>
        <a:srgbClr val="29A744"/>
      </a:accent2>
      <a:accent3>
        <a:srgbClr val="FFFFFF"/>
      </a:accent3>
      <a:accent4>
        <a:srgbClr val="000000"/>
      </a:accent4>
      <a:accent5>
        <a:srgbClr val="C8E7CA"/>
      </a:accent5>
      <a:accent6>
        <a:srgbClr val="24973D"/>
      </a:accent6>
      <a:hlink>
        <a:srgbClr val="556731"/>
      </a:hlink>
      <a:folHlink>
        <a:srgbClr val="1A302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93D598"/>
        </a:accent1>
        <a:accent2>
          <a:srgbClr val="29A744"/>
        </a:accent2>
        <a:accent3>
          <a:srgbClr val="FFFFFF"/>
        </a:accent3>
        <a:accent4>
          <a:srgbClr val="000000"/>
        </a:accent4>
        <a:accent5>
          <a:srgbClr val="C8E7CA"/>
        </a:accent5>
        <a:accent6>
          <a:srgbClr val="24973D"/>
        </a:accent6>
        <a:hlink>
          <a:srgbClr val="556731"/>
        </a:hlink>
        <a:folHlink>
          <a:srgbClr val="1A3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192</TotalTime>
  <Words>31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Green and white abstract design template</vt:lpstr>
      <vt:lpstr>CORNERSTONE SYSTEMS</vt:lpstr>
      <vt:lpstr>Department Reports</vt:lpstr>
      <vt:lpstr>Current Projects</vt:lpstr>
      <vt:lpstr>Services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 Name</dc:creator>
  <cp:lastModifiedBy>Student Name</cp:lastModifiedBy>
  <cp:revision>10</cp:revision>
  <dcterms:created xsi:type="dcterms:W3CDTF">2007-03-08T02:09:26Z</dcterms:created>
  <dcterms:modified xsi:type="dcterms:W3CDTF">2010-06-08T19:48:55Z</dcterms:modified>
</cp:coreProperties>
</file>