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419600" cy="2438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1027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pic>
        <p:nvPicPr>
          <p:cNvPr id="205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257800" cy="3505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</a:t>
            </a:r>
            <a:r>
              <a:rPr lang="en-US" dirty="0" smtClean="0"/>
              <a:t>publications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Marketing </a:t>
            </a:r>
            <a:r>
              <a:rPr lang="en-US" dirty="0" smtClean="0"/>
              <a:t>design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Product </a:t>
            </a:r>
            <a:r>
              <a:rPr lang="en-US" dirty="0" smtClean="0"/>
              <a:t>specifications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Community </a:t>
            </a:r>
            <a:r>
              <a:rPr lang="en-US" dirty="0" smtClean="0"/>
              <a:t>outreach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6096000" cy="3810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</a:t>
            </a:r>
            <a:r>
              <a:rPr lang="en-US" dirty="0" smtClean="0"/>
              <a:t>management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Research and </a:t>
            </a:r>
            <a:r>
              <a:rPr lang="en-US" dirty="0" smtClean="0"/>
              <a:t>development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Inventory </a:t>
            </a:r>
            <a:r>
              <a:rPr lang="en-US" dirty="0" smtClean="0"/>
              <a:t>management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Quality </a:t>
            </a:r>
            <a:r>
              <a:rPr lang="en-US" dirty="0" smtClean="0"/>
              <a:t>control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192</TotalTime>
  <Words>31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 Name</dc:creator>
  <cp:lastModifiedBy>Student Name</cp:lastModifiedBy>
  <cp:revision>10</cp:revision>
  <dcterms:created xsi:type="dcterms:W3CDTF">2007-03-08T02:09:26Z</dcterms:created>
  <dcterms:modified xsi:type="dcterms:W3CDTF">2010-06-08T19:48:55Z</dcterms:modified>
</cp:coreProperties>
</file>