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6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A767-E1FC-4546-9A25-5318F4F1FFA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D0E90-DB1D-4B8E-B338-160FA67B4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A767-E1FC-4546-9A25-5318F4F1FFA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D0E90-DB1D-4B8E-B338-160FA67B4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A767-E1FC-4546-9A25-5318F4F1FFA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D0E90-DB1D-4B8E-B338-160FA67B4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A767-E1FC-4546-9A25-5318F4F1FFA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D0E90-DB1D-4B8E-B338-160FA67B4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A767-E1FC-4546-9A25-5318F4F1FFA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D0E90-DB1D-4B8E-B338-160FA67B4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A767-E1FC-4546-9A25-5318F4F1FFA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D0E90-DB1D-4B8E-B338-160FA67B4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A767-E1FC-4546-9A25-5318F4F1FFA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D0E90-DB1D-4B8E-B338-160FA67B4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A767-E1FC-4546-9A25-5318F4F1FFA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D0E90-DB1D-4B8E-B338-160FA67B4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A767-E1FC-4546-9A25-5318F4F1FFA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D0E90-DB1D-4B8E-B338-160FA67B4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A767-E1FC-4546-9A25-5318F4F1FFA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D0E90-DB1D-4B8E-B338-160FA67B4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A767-E1FC-4546-9A25-5318F4F1FFA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D0E90-DB1D-4B8E-B338-160FA67B4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7A767-E1FC-4546-9A25-5318F4F1FFAD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D0E90-DB1D-4B8E-B338-160FA67B4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Owner\Local Settings\Temporary Internet Files\Content.IE5\8R18U4BR\MCj036660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533400"/>
            <a:ext cx="4957625" cy="5715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3200400"/>
            <a:ext cx="350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dirty="0" smtClean="0">
                <a:latin typeface="Magneto" pitchFamily="82" charset="0"/>
              </a:rPr>
              <a:t>Rocky </a:t>
            </a:r>
          </a:p>
          <a:p>
            <a:pPr algn="r"/>
            <a:r>
              <a:rPr lang="en-US" sz="4800" dirty="0" smtClean="0">
                <a:latin typeface="Magneto" pitchFamily="82" charset="0"/>
              </a:rPr>
              <a:t>Mountain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57800" y="3200400"/>
            <a:ext cx="350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Magneto" pitchFamily="82" charset="0"/>
              </a:rPr>
              <a:t>Family </a:t>
            </a:r>
          </a:p>
          <a:p>
            <a:r>
              <a:rPr lang="en-US" sz="4800" dirty="0" smtClean="0">
                <a:latin typeface="Magneto" pitchFamily="82" charset="0"/>
              </a:rPr>
              <a:t>Medicine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Student Name</dc:creator>
  <cp:lastModifiedBy>Student Name</cp:lastModifiedBy>
  <cp:revision>2</cp:revision>
  <dcterms:created xsi:type="dcterms:W3CDTF">2007-04-09T16:39:05Z</dcterms:created>
  <dcterms:modified xsi:type="dcterms:W3CDTF">2010-06-21T04:44:34Z</dcterms:modified>
</cp:coreProperties>
</file>