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59" r:id="rId5"/>
    <p:sldId id="263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01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717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8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190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191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92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93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773C460-9610-44FF-90EB-43C39C0174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C91D4-1D2B-4C93-8C6A-FEE25326E2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621F3-0E03-4341-AD54-F469A39541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9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2">
                  <a:lumMod val="90000"/>
                </a:schemeClr>
              </a:buClr>
              <a:buSzPct val="80000"/>
              <a:buFont typeface="Wingdings" pitchFamily="2" charset="2"/>
              <a:buChar char=""/>
              <a:defRPr/>
            </a:lvl1pPr>
            <a:lvl2pPr>
              <a:buClr>
                <a:schemeClr val="accent6">
                  <a:lumMod val="75000"/>
                </a:schemeClr>
              </a:buClr>
              <a:buSzPct val="65000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FE1B3-B89A-4744-B506-A9BCD815A6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E76E7-7C01-4415-9561-235FEACBE0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41EF9-33C4-4244-A6FA-A1F7083C42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E065E-C966-4FD3-972E-1063CF0168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6F3F2-A2BB-44F8-B65B-6DD5FFDEB8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C2458-463E-48CE-877D-D346EAA2D4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782B8-15BC-4AE6-866B-AB5717150F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00C6D-4F61-4CA4-B38E-05BD29AE83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614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6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6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16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16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16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9462358F-7C8A-4B72-89D4-3CA412D36C0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>
              <a:lumMod val="90000"/>
            </a:schemeClr>
          </a:solidFill>
          <a:effectLst/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/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/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/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/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Nature’s Way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Sales Conference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Projections - </a:t>
            </a:r>
            <a:r>
              <a:rPr lang="en-US" dirty="0" smtClean="0"/>
              <a:t>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Products</a:t>
            </a: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530725"/>
          </a:xfrm>
        </p:spPr>
        <p:txBody>
          <a:bodyPr/>
          <a:lstStyle/>
          <a:p>
            <a:r>
              <a:rPr lang="en-US" dirty="0" smtClean="0"/>
              <a:t>Coming in the Spring of </a:t>
            </a:r>
            <a:r>
              <a:rPr lang="en-US" dirty="0" smtClean="0"/>
              <a:t>2013:</a:t>
            </a:r>
            <a:endParaRPr lang="en-US" dirty="0" smtClean="0"/>
          </a:p>
          <a:p>
            <a:pPr lvl="1"/>
            <a:r>
              <a:rPr lang="en-US" dirty="0" smtClean="0"/>
              <a:t>Homeopathic remedies </a:t>
            </a:r>
          </a:p>
          <a:p>
            <a:pPr lvl="1"/>
            <a:r>
              <a:rPr lang="en-US" dirty="0" smtClean="0"/>
              <a:t>Supplements to combat seasonal allergies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Coming in the Fall of </a:t>
            </a:r>
            <a:r>
              <a:rPr lang="en-US" dirty="0" smtClean="0"/>
              <a:t>2013:</a:t>
            </a:r>
            <a:endParaRPr lang="en-US" dirty="0" smtClean="0"/>
          </a:p>
          <a:p>
            <a:pPr lvl="1"/>
            <a:r>
              <a:rPr lang="en-US" dirty="0" smtClean="0"/>
              <a:t>Online shopping</a:t>
            </a:r>
          </a:p>
          <a:p>
            <a:pPr lvl="1"/>
            <a:r>
              <a:rPr lang="en-US" dirty="0" smtClean="0"/>
              <a:t>Special vitamin and remedy packages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Herbal Remedies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Herbal Remedies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Account Managers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Susan Driscoll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Peter Quentin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Nora Cowan-Myers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Adrianne Brubaker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Ruth Sloan</a:t>
            </a:r>
            <a:endParaRPr lang="en-US" dirty="0"/>
          </a:p>
        </p:txBody>
      </p:sp>
      <p:pic>
        <p:nvPicPr>
          <p:cNvPr id="1028" name="Picture 4" descr="C:\Documents and Settings\Owner\Local Settings\Temporary Internet Files\Content.IE5\6VI3QLMZ\MCBD05374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2362200"/>
            <a:ext cx="3598744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aple">
  <a:themeElements>
    <a:clrScheme name="Maple 5">
      <a:dk1>
        <a:srgbClr val="56925A"/>
      </a:dk1>
      <a:lt1>
        <a:srgbClr val="FFFFFF"/>
      </a:lt1>
      <a:dk2>
        <a:srgbClr val="6FB56D"/>
      </a:dk2>
      <a:lt2>
        <a:srgbClr val="FFFFCC"/>
      </a:lt2>
      <a:accent1>
        <a:srgbClr val="2B877C"/>
      </a:accent1>
      <a:accent2>
        <a:srgbClr val="5A9A5F"/>
      </a:accent2>
      <a:accent3>
        <a:srgbClr val="BBD7BA"/>
      </a:accent3>
      <a:accent4>
        <a:srgbClr val="DADADA"/>
      </a:accent4>
      <a:accent5>
        <a:srgbClr val="ACC3BF"/>
      </a:accent5>
      <a:accent6>
        <a:srgbClr val="518B55"/>
      </a:accent6>
      <a:hlink>
        <a:srgbClr val="99FF33"/>
      </a:hlink>
      <a:folHlink>
        <a:srgbClr val="CCFF99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107</TotalTime>
  <Words>55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Maple</vt:lpstr>
      <vt:lpstr>Nature’s Way</vt:lpstr>
      <vt:lpstr>Sales Projections - 2013</vt:lpstr>
      <vt:lpstr>New Products</vt:lpstr>
      <vt:lpstr>Herbal Remedies</vt:lpstr>
      <vt:lpstr>Herbal Remedies</vt:lpstr>
      <vt:lpstr>Top Account Managers</vt:lpstr>
    </vt:vector>
  </TitlesOfParts>
  <Company>EMC/Paradigm Publishing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ConferencePresentation</dc:title>
  <dc:creator>Student Name</dc:creator>
  <cp:lastModifiedBy>Student Name</cp:lastModifiedBy>
  <cp:revision>12</cp:revision>
  <dcterms:created xsi:type="dcterms:W3CDTF">2001-05-16T02:57:06Z</dcterms:created>
  <dcterms:modified xsi:type="dcterms:W3CDTF">2010-06-24T03:50:36Z</dcterms:modified>
</cp:coreProperties>
</file>