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462358F-7C8A-4B72-89D4-3CA412D36C0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Nature’s Way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Sales Conference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Projections -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30725"/>
          </a:xfrm>
        </p:spPr>
        <p:txBody>
          <a:bodyPr/>
          <a:lstStyle/>
          <a:p>
            <a:r>
              <a:rPr lang="en-US" dirty="0" smtClean="0"/>
              <a:t>Coming in the Spring of </a:t>
            </a:r>
            <a:r>
              <a:rPr lang="en-US" dirty="0" smtClean="0"/>
              <a:t>2013:</a:t>
            </a:r>
            <a:endParaRPr lang="en-US" dirty="0" smtClean="0"/>
          </a:p>
          <a:p>
            <a:pPr lvl="1"/>
            <a:r>
              <a:rPr lang="en-US" dirty="0" smtClean="0"/>
              <a:t>Homeopathic remedies </a:t>
            </a:r>
          </a:p>
          <a:p>
            <a:pPr lvl="1"/>
            <a:r>
              <a:rPr lang="en-US" dirty="0" smtClean="0"/>
              <a:t>Supplements to combat seasonal allergies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Coming in the Fall of </a:t>
            </a:r>
            <a:r>
              <a:rPr lang="en-US" dirty="0" smtClean="0"/>
              <a:t>2013:</a:t>
            </a:r>
            <a:endParaRPr lang="en-US" dirty="0" smtClean="0"/>
          </a:p>
          <a:p>
            <a:pPr lvl="1"/>
            <a:r>
              <a:rPr lang="en-US" dirty="0" smtClean="0"/>
              <a:t>Online shopping</a:t>
            </a:r>
          </a:p>
          <a:p>
            <a:pPr lvl="1"/>
            <a:r>
              <a:rPr lang="en-US" dirty="0" smtClean="0"/>
              <a:t>Special vitamin and remedy packages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Herbal Remedies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Herbal Remedies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Account Managers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Susan Driscoll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Peter Quentin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Nora Cowan-Myers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Adrianne Brubaker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Ruth Sloan</a:t>
            </a:r>
            <a:endParaRPr lang="en-US" dirty="0"/>
          </a:p>
        </p:txBody>
      </p:sp>
      <p:pic>
        <p:nvPicPr>
          <p:cNvPr id="1028" name="Picture 4" descr="C:\Documents and Settings\Owner\Local Settings\Temporary Internet Files\Content.IE5\6VI3QLMZ\MCBD05374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362200"/>
            <a:ext cx="3598744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107</TotalTime>
  <Words>55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Maple</vt:lpstr>
      <vt:lpstr>Nature’s Way</vt:lpstr>
      <vt:lpstr>Sales Projections - 2013</vt:lpstr>
      <vt:lpstr>New Products</vt:lpstr>
      <vt:lpstr>Herbal Remedies</vt:lpstr>
      <vt:lpstr>Herbal Remedies</vt:lpstr>
      <vt:lpstr>Top Account Managers</vt:lpstr>
    </vt:vector>
  </TitlesOfParts>
  <Company>EMC/Paradigm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ConferencePresentation</dc:title>
  <dc:creator>Student Name</dc:creator>
  <cp:lastModifiedBy>Student Name</cp:lastModifiedBy>
  <cp:revision>12</cp:revision>
  <dcterms:created xsi:type="dcterms:W3CDTF">2001-05-16T02:57:06Z</dcterms:created>
  <dcterms:modified xsi:type="dcterms:W3CDTF">2010-06-24T03:50:36Z</dcterms:modified>
</cp:coreProperties>
</file>