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Profit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North America</c:v>
                </c:pt>
                <c:pt idx="1">
                  <c:v>Europe</c:v>
                </c:pt>
                <c:pt idx="2">
                  <c:v>Asia</c:v>
                </c:pt>
                <c:pt idx="3">
                  <c:v>Australia</c:v>
                </c:pt>
                <c:pt idx="4">
                  <c:v>Africa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0.35000000000000009</c:v>
                </c:pt>
                <c:pt idx="1">
                  <c:v>0.22000000000000003</c:v>
                </c:pt>
                <c:pt idx="2">
                  <c:v>0.17</c:v>
                </c:pt>
                <c:pt idx="3">
                  <c:v>0.14000000000000001</c:v>
                </c:pt>
                <c:pt idx="4">
                  <c:v>0.12000000000000002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41EE-6B18-4647-8A41-ED8A83516EFF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3492-B80F-491E-BBCB-737D5C0A0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41EE-6B18-4647-8A41-ED8A83516EFF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3492-B80F-491E-BBCB-737D5C0A0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41EE-6B18-4647-8A41-ED8A83516EFF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3492-B80F-491E-BBCB-737D5C0A0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41EE-6B18-4647-8A41-ED8A83516EFF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3492-B80F-491E-BBCB-737D5C0A0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41EE-6B18-4647-8A41-ED8A83516EFF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3492-B80F-491E-BBCB-737D5C0A0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41EE-6B18-4647-8A41-ED8A83516EFF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3492-B80F-491E-BBCB-737D5C0A0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41EE-6B18-4647-8A41-ED8A83516EFF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3492-B80F-491E-BBCB-737D5C0A0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41EE-6B18-4647-8A41-ED8A83516EFF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3492-B80F-491E-BBCB-737D5C0A0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41EE-6B18-4647-8A41-ED8A83516EFF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3492-B80F-491E-BBCB-737D5C0A0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41EE-6B18-4647-8A41-ED8A83516EFF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3492-B80F-491E-BBCB-737D5C0A0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41EE-6B18-4647-8A41-ED8A83516EFF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3492-B80F-491E-BBCB-737D5C0A0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41EE-6B18-4647-8A41-ED8A83516EFF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3492-B80F-491E-BBCB-737D5C0A0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Securities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America</a:t>
            </a:r>
          </a:p>
          <a:p>
            <a:r>
              <a:rPr lang="en-US" dirty="0" smtClean="0"/>
              <a:t>Europe</a:t>
            </a:r>
          </a:p>
          <a:p>
            <a:r>
              <a:rPr lang="en-US" dirty="0" smtClean="0"/>
              <a:t>Asia</a:t>
            </a:r>
          </a:p>
          <a:p>
            <a:r>
              <a:rPr lang="en-US" dirty="0" smtClean="0"/>
              <a:t>Australia</a:t>
            </a:r>
          </a:p>
          <a:p>
            <a:r>
              <a:rPr lang="en-US" dirty="0" smtClean="0"/>
              <a:t>Africa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Profit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2013 Sales Meeting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European Division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 expenditures by 12 percent</a:t>
            </a:r>
          </a:p>
          <a:p>
            <a:r>
              <a:rPr lang="en-US" dirty="0" smtClean="0"/>
              <a:t>Increase production by 5 percent</a:t>
            </a:r>
          </a:p>
          <a:p>
            <a:r>
              <a:rPr lang="en-US" dirty="0" smtClean="0"/>
              <a:t>Eliminate redundancies in production line</a:t>
            </a:r>
          </a:p>
          <a:p>
            <a:r>
              <a:rPr lang="en-US" dirty="0" smtClean="0"/>
              <a:t>Increase customer contact by 10 percent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Sales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905000"/>
          <a:ext cx="4572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429"/>
                <a:gridCol w="2612571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Region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Sales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North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$2,500,000</a:t>
                      </a:r>
                      <a:endParaRPr lang="en-US" sz="36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South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$1,850,000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East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$2,800,000</a:t>
                      </a:r>
                      <a:endParaRPr lang="en-US" sz="36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West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$1,500,000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Asian 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2013 Sales Meeting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Division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product sales by 15 percent</a:t>
            </a:r>
          </a:p>
          <a:p>
            <a:r>
              <a:rPr lang="en-US" dirty="0" smtClean="0"/>
              <a:t>Open a branch office in Singapore</a:t>
            </a:r>
          </a:p>
          <a:p>
            <a:r>
              <a:rPr lang="en-US" dirty="0" smtClean="0"/>
              <a:t>Hire one manager and two additional account managers</a:t>
            </a:r>
          </a:p>
          <a:p>
            <a:r>
              <a:rPr lang="en-US" dirty="0" smtClean="0"/>
              <a:t>Decrease production costs by 6 percent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sales by 10 percent</a:t>
            </a:r>
          </a:p>
          <a:p>
            <a:r>
              <a:rPr lang="en-US" dirty="0" smtClean="0"/>
              <a:t>Decrease production costs by 8 percent</a:t>
            </a:r>
          </a:p>
          <a:p>
            <a:r>
              <a:rPr lang="en-US" dirty="0" smtClean="0"/>
              <a:t>Research new product development</a:t>
            </a:r>
          </a:p>
          <a:p>
            <a:r>
              <a:rPr lang="en-US" dirty="0" smtClean="0"/>
              <a:t>Reorganize corporate structure</a:t>
            </a:r>
          </a:p>
          <a:p>
            <a:r>
              <a:rPr lang="en-US" dirty="0" smtClean="0"/>
              <a:t>Revise distribution system</a:t>
            </a:r>
          </a:p>
          <a:p>
            <a:r>
              <a:rPr lang="en-US" dirty="0" smtClean="0"/>
              <a:t>Establish corporate quotas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116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International Securities</vt:lpstr>
      <vt:lpstr>Corporate Divisions</vt:lpstr>
      <vt:lpstr>Division Profit</vt:lpstr>
      <vt:lpstr>2013 Sales Meeting</vt:lpstr>
      <vt:lpstr>European Division</vt:lpstr>
      <vt:lpstr>Regional Sales</vt:lpstr>
      <vt:lpstr>Asian Division</vt:lpstr>
      <vt:lpstr>Asian Division Goals</vt:lpstr>
      <vt:lpstr>Corporate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Securities</dc:title>
  <dc:creator>Student Name</dc:creator>
  <cp:lastModifiedBy>Student Name</cp:lastModifiedBy>
  <cp:revision>5</cp:revision>
  <dcterms:created xsi:type="dcterms:W3CDTF">2007-04-01T20:27:24Z</dcterms:created>
  <dcterms:modified xsi:type="dcterms:W3CDTF">2010-06-23T21:52:32Z</dcterms:modified>
</cp:coreProperties>
</file>