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60" r:id="rId2"/>
    <p:sldId id="261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1331913" y="4652963"/>
            <a:ext cx="7578725" cy="1009650"/>
          </a:xfrm>
        </p:spPr>
        <p:txBody>
          <a:bodyPr/>
          <a:lstStyle>
            <a:lvl1pPr algn="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662613"/>
            <a:ext cx="7553325" cy="936625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9842" name="Rectangle 5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9843" name="Rectangle 5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9844" name="Rectangle 5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2813E5-0BE5-4E2E-A06B-8E18CFBBB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72D8A-2CF7-47ED-B201-7241EC8BB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260350"/>
            <a:ext cx="2160587" cy="6408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29363" cy="6408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41D1A-7023-4DDB-92FB-AE703BA5C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D1991-087A-4183-A896-E725A0324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206FC-CCF2-40F8-99F7-0B1E0ECFF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70656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656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CE1FD-B48E-4B50-A745-B51A86BB4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D709C-0244-415C-80B4-2130B656D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8F143-E67F-41AE-9D72-E3F6075D7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3D27A-690A-4D00-BC44-84375CA84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43D61-6A4B-4496-A4C0-8CC6398870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0FC30-BE73-4620-BC8C-113CE768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423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88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06563"/>
            <a:ext cx="864235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8820" name="Rectangle 5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8821" name="Rectangle 5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8822" name="Rectangle 5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FF233284-36CD-424F-BE0A-F2231289D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00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McCormack Funds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81200"/>
            <a:ext cx="4649787" cy="3811587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Department reports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Funds</a:t>
            </a:r>
          </a:p>
          <a:p>
            <a:pPr lvl="1">
              <a:spcBef>
                <a:spcPts val="2400"/>
              </a:spcBef>
            </a:pPr>
            <a:r>
              <a:rPr lang="en-US" dirty="0" smtClean="0"/>
              <a:t>Fund allocation</a:t>
            </a:r>
          </a:p>
          <a:p>
            <a:pPr lvl="1">
              <a:spcBef>
                <a:spcPts val="2400"/>
              </a:spcBef>
            </a:pPr>
            <a:r>
              <a:rPr lang="en-US" dirty="0" smtClean="0"/>
              <a:t>Money market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14600"/>
            <a:ext cx="7772400" cy="1362075"/>
          </a:xfrm>
        </p:spPr>
        <p:txBody>
          <a:bodyPr/>
          <a:lstStyle/>
          <a:p>
            <a:pPr algn="ctr"/>
            <a:r>
              <a:rPr lang="en-US" sz="4800" dirty="0" err="1">
                <a:solidFill>
                  <a:schemeClr val="tx1"/>
                </a:solidFill>
              </a:rPr>
              <a:t>McCORMACK</a:t>
            </a:r>
            <a:r>
              <a:rPr lang="en-US" sz="4800" dirty="0">
                <a:solidFill>
                  <a:schemeClr val="tx1"/>
                </a:solidFill>
              </a:rPr>
              <a:t> FUNDS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505200"/>
            <a:ext cx="7772400" cy="1500187"/>
          </a:xfrm>
        </p:spPr>
        <p:txBody>
          <a:bodyPr/>
          <a:lstStyle/>
          <a:p>
            <a:pPr algn="ctr"/>
            <a:r>
              <a:rPr lang="en-US" sz="3200" dirty="0"/>
              <a:t>Annual Average Total Return</a:t>
            </a:r>
          </a:p>
          <a:p>
            <a:pPr algn="ctr"/>
            <a:r>
              <a:rPr lang="en-US" sz="3200" dirty="0"/>
              <a:t>Five-Year Period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 ALLOCATION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MONEY MARKET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etition">
  <a:themeElements>
    <a:clrScheme name="Competition 1">
      <a:dk1>
        <a:srgbClr val="5C1F00"/>
      </a:dk1>
      <a:lt1>
        <a:srgbClr val="FFFFFF"/>
      </a:lt1>
      <a:dk2>
        <a:srgbClr val="777777"/>
      </a:dk2>
      <a:lt2>
        <a:srgbClr val="FFFFFF"/>
      </a:lt2>
      <a:accent1>
        <a:srgbClr val="EAEAEA"/>
      </a:accent1>
      <a:accent2>
        <a:srgbClr val="777777"/>
      </a:accent2>
      <a:accent3>
        <a:srgbClr val="BDBDBD"/>
      </a:accent3>
      <a:accent4>
        <a:srgbClr val="DADADA"/>
      </a:accent4>
      <a:accent5>
        <a:srgbClr val="F3F3F3"/>
      </a:accent5>
      <a:accent6>
        <a:srgbClr val="6B6B6B"/>
      </a:accent6>
      <a:hlink>
        <a:srgbClr val="B2B2B2"/>
      </a:hlink>
      <a:folHlink>
        <a:srgbClr val="0000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777777"/>
        </a:dk2>
        <a:lt2>
          <a:srgbClr val="FFFFFF"/>
        </a:lt2>
        <a:accent1>
          <a:srgbClr val="EAEAEA"/>
        </a:accent1>
        <a:accent2>
          <a:srgbClr val="777777"/>
        </a:accent2>
        <a:accent3>
          <a:srgbClr val="BDBDBD"/>
        </a:accent3>
        <a:accent4>
          <a:srgbClr val="DADADA"/>
        </a:accent4>
        <a:accent5>
          <a:srgbClr val="F3F3F3"/>
        </a:accent5>
        <a:accent6>
          <a:srgbClr val="6B6B6B"/>
        </a:accent6>
        <a:hlink>
          <a:srgbClr val="B2B2B2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Finance design template</Template>
  <TotalTime>31</TotalTime>
  <Words>24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Competition</vt:lpstr>
      <vt:lpstr>McCormack Funds</vt:lpstr>
      <vt:lpstr>Corporate Meeting</vt:lpstr>
      <vt:lpstr>McCORMACK FUNDS</vt:lpstr>
      <vt:lpstr>FUND ALLOCATION</vt:lpstr>
      <vt:lpstr>MONEY MARKET</vt:lpstr>
    </vt:vector>
  </TitlesOfParts>
  <Company>EMC/Paradigm Publishing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FundsPresentation</dc:title>
  <dc:creator>Student Name</dc:creator>
  <cp:lastModifiedBy>Student Name</cp:lastModifiedBy>
  <cp:revision>8</cp:revision>
  <dcterms:created xsi:type="dcterms:W3CDTF">2001-05-18T04:55:29Z</dcterms:created>
  <dcterms:modified xsi:type="dcterms:W3CDTF">2010-06-21T04:26:30Z</dcterms:modified>
</cp:coreProperties>
</file>