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F7B85-68C3-44C8-BF41-1820CB95B08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D63AC-DE60-4533-9DAC-0AA01535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Owner\Local Settings\Temporary Internet Files\Content.IE5\WX0J8Z4F\MPj0227660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343400" y="609600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solidFill>
                  <a:schemeClr val="bg1"/>
                </a:solidFill>
              </a:rPr>
              <a:t>San Francisco </a:t>
            </a:r>
          </a:p>
          <a:p>
            <a:pPr algn="r"/>
            <a:r>
              <a:rPr lang="en-US" sz="5400" b="1" dirty="0" smtClean="0">
                <a:solidFill>
                  <a:schemeClr val="bg1"/>
                </a:solidFill>
              </a:rPr>
              <a:t>Tour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Documents and Settings\Owner\Local Settings\Temporary Internet Files\Content.IE5\UT0R2169\MPj0401097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10000" y="12192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solidFill>
                  <a:schemeClr val="bg1"/>
                </a:solidFill>
              </a:rPr>
              <a:t>Seattle Tour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Documents and Settings\Owner\Local Settings\Temporary Internet Files\Content.IE5\OD2R8DER\MPj0227662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995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33600" y="6096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solidFill>
                  <a:schemeClr val="bg1"/>
                </a:solidFill>
              </a:rPr>
              <a:t>Portland Tour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Owner\Local Settings\Temporary Internet Files\Content.IE5\077F20PD\MPj0255638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950" y="0"/>
            <a:ext cx="918995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200400" y="563880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solidFill>
                  <a:schemeClr val="bg1"/>
                </a:solidFill>
              </a:rPr>
              <a:t>Victoria Tour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 Name</dc:creator>
  <cp:lastModifiedBy>Student Name</cp:lastModifiedBy>
  <cp:revision>3</cp:revision>
  <dcterms:created xsi:type="dcterms:W3CDTF">2007-04-08T22:12:46Z</dcterms:created>
  <dcterms:modified xsi:type="dcterms:W3CDTF">2010-06-21T04:37:01Z</dcterms:modified>
</cp:coreProperties>
</file>