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9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7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2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6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0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99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6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BFD60-3430-4725-AAA2-5645089CA7EA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AF1A6-55AD-4EDF-8916-F68460E61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0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Hobart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hslab</dc:creator>
  <cp:lastModifiedBy>hslab</cp:lastModifiedBy>
  <cp:revision>1</cp:revision>
  <dcterms:created xsi:type="dcterms:W3CDTF">2019-03-06T15:03:37Z</dcterms:created>
  <dcterms:modified xsi:type="dcterms:W3CDTF">2019-03-06T15:13:19Z</dcterms:modified>
</cp:coreProperties>
</file>