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648"/>
    <a:srgbClr val="527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Nicole igo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FAC2-90A4-4EE3-A179-36686DB9B276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BF17-1B7A-4F36-8056-C19E5CD4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32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Nicole igo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4834F-06D6-4B23-B8A9-3789796F7F7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4F35-AC90-460C-834D-24DBFAC0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903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4F35-AC90-460C-834D-24DBFAC0624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Nicole igo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984C5F5-4211-47ED-8617-36D403F04A55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1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lvl1pPr>
              <a:buFont typeface="Wingdings"/>
              <a:buChar char="§"/>
              <a:defRPr sz="2400" i="0"/>
            </a:lvl1pPr>
            <a:lvl2pPr>
              <a:buFont typeface="Arial"/>
              <a:buChar char="•"/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5CEC-5AF6-4B81-81AA-B08E852E83C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EF80-43C4-488B-B627-2795BB4C52D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6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4B7C-9CAE-4AF1-A0AD-E3DA1FD07511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B21-4D57-4282-A870-0A8CD2763B6F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9D2F0-1C72-404E-B98E-F42102710E3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B68C-D0EA-452B-ADD6-475D7DB231ED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0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25172-1D42-4CFA-AB9F-94DA325359D3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6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99A7-BA60-4CE3-BD5B-123556663C74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D4D1-2691-4219-B9CB-DD951A78EE4C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2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6B5AEDE2-12D7-4E1B-9C78-21913B5431B8}" type="slidenum">
              <a:rPr lang="en-US">
                <a:solidFill>
                  <a:prstClr val="black">
                    <a:alpha val="10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alpha val="10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8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fontAlgn="base">
        <a:spcBef>
          <a:spcPct val="0"/>
        </a:spcBef>
        <a:spcAft>
          <a:spcPct val="0"/>
        </a:spcAft>
        <a:defRPr sz="4400" b="1">
          <a:solidFill>
            <a:schemeClr val="accent1">
              <a:shade val="50000"/>
            </a:schemeClr>
          </a:solidFill>
          <a:latin typeface="Cambria"/>
          <a:ea typeface="Cambria"/>
          <a:cs typeface="Cambria"/>
        </a:defRPr>
      </a:lvl1pPr>
      <a:lvl2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2pPr>
      <a:lvl3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3pPr>
      <a:lvl4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4pPr>
      <a:lvl5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32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Font typeface="Wingdings"/>
        <a:buChar char="©"/>
        <a:defRPr sz="28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bg2">
            <a:alpha val="100000"/>
          </a:schemeClr>
        </a:buClr>
        <a:buFont typeface="Wingdings"/>
        <a:buChar char="©"/>
        <a:defRPr sz="2400" i="1">
          <a:solidFill>
            <a:schemeClr val="tx1">
              <a:alpha val="100000"/>
            </a:schemeClr>
          </a:solidFill>
          <a:latin typeface="Cambria"/>
          <a:ea typeface="Cambria"/>
          <a:cs typeface="Cambria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Font typeface="Wingdings"/>
        <a:buChar char="©"/>
        <a:defRPr sz="2000" i="1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99309" y="4495800"/>
            <a:ext cx="5334000" cy="1752600"/>
          </a:xfrm>
        </p:spPr>
        <p:txBody>
          <a:bodyPr/>
          <a:lstStyle/>
          <a:p>
            <a:r>
              <a:rPr lang="en-US" sz="4400" b="1" i="0" dirty="0" smtClean="0">
                <a:solidFill>
                  <a:schemeClr val="accent2">
                    <a:lumMod val="50000"/>
                  </a:schemeClr>
                </a:solidFill>
              </a:rPr>
              <a:t>Vacation Cruise</a:t>
            </a:r>
            <a:endParaRPr lang="en-US" sz="44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FCT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11" y="1752600"/>
            <a:ext cx="702370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8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Northern Lights Cruise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8580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Eight-day, seven-night cruise of the Alaska Inside Passage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May 6 through May 13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Alaskan ports: Skagway, Haines, and Juneau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Canadian port: Vancouver, British Columbia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5721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1722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H: Inside stateroom with two lower beds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D: Deluxe ocean view stateroom with sitting area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Category B: Superior deluxe ocean view stateroom, sitting area, and door that opens to a private balcony</a:t>
            </a:r>
            <a:endParaRPr lang="en-US" sz="2400" i="0" dirty="0"/>
          </a:p>
        </p:txBody>
      </p:sp>
      <p:sp>
        <p:nvSpPr>
          <p:cNvPr id="4" name="Horizontal Scroll 3"/>
          <p:cNvSpPr/>
          <p:nvPr/>
        </p:nvSpPr>
        <p:spPr bwMode="auto">
          <a:xfrm>
            <a:off x="1143000" y="5029200"/>
            <a:ext cx="5105400" cy="137160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rtlCol="0" anchor="t" compatLnSpc="1"/>
          <a:lstStyle/>
          <a:p>
            <a:pPr algn="ctr" fontAlgn="base">
              <a:spcAft>
                <a:spcPct val="0"/>
              </a:spcAft>
            </a:pPr>
            <a:endParaRPr lang="en-US" sz="1000" b="1" dirty="0">
              <a:solidFill>
                <a:schemeClr val="tx1">
                  <a:alpha val="100000"/>
                </a:schemeClr>
              </a:solidFill>
              <a:latin typeface="Cambria" pitchFamily="18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Twenty </a:t>
            </a:r>
            <a:r>
              <a:rPr lang="en-US" b="1" dirty="0">
                <a:solidFill>
                  <a:srgbClr val="466648"/>
                </a:solidFill>
                <a:latin typeface="Cambria" pitchFamily="18" charset="0"/>
              </a:rPr>
              <a:t>percent off </a:t>
            </a: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 of any stateroom </a:t>
            </a:r>
          </a:p>
          <a:p>
            <a:pPr algn="ctr" fontAlgn="base">
              <a:spcAft>
                <a:spcPct val="0"/>
              </a:spcAft>
            </a:pPr>
            <a:r>
              <a:rPr lang="en-US" b="1" dirty="0" smtClean="0">
                <a:solidFill>
                  <a:srgbClr val="466648"/>
                </a:solidFill>
                <a:latin typeface="Cambria" pitchFamily="18" charset="0"/>
              </a:rPr>
              <a:t>if </a:t>
            </a:r>
            <a:r>
              <a:rPr lang="en-US" b="1" dirty="0">
                <a:solidFill>
                  <a:srgbClr val="466648"/>
                </a:solidFill>
                <a:latin typeface="Cambria" pitchFamily="18" charset="0"/>
              </a:rPr>
              <a:t>you book your cruise by April 15!</a:t>
            </a:r>
          </a:p>
        </p:txBody>
      </p:sp>
    </p:spTree>
    <p:extLst>
      <p:ext uri="{BB962C8B-B14F-4D97-AF65-F5344CB8AC3E}">
        <p14:creationId xmlns:p14="http://schemas.microsoft.com/office/powerpoint/2010/main" val="13786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Cruise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352800"/>
            <a:ext cx="3581400" cy="1676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H: $950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D: $1,175</a:t>
            </a:r>
          </a:p>
          <a:p>
            <a:pPr>
              <a:buFont typeface="Wingdings" pitchFamily="2" charset="2"/>
              <a:buChar char="§"/>
            </a:pPr>
            <a:r>
              <a:rPr lang="en-US" sz="2400" i="0" dirty="0" smtClean="0"/>
              <a:t>Category B: $1,215</a:t>
            </a:r>
            <a:endParaRPr lang="en-US" sz="2400" i="0" dirty="0"/>
          </a:p>
        </p:txBody>
      </p:sp>
      <p:pic>
        <p:nvPicPr>
          <p:cNvPr id="4" name="Picture 2" descr="C:\Documents and Settings\Owner\Local Settings\Temporary Internet Files\Content.IE5\C783MBOD\MCj043163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577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858000" cy="1143000"/>
          </a:xfrm>
        </p:spPr>
        <p:txBody>
          <a:bodyPr/>
          <a:lstStyle/>
          <a:p>
            <a:pPr algn="l"/>
            <a:r>
              <a:rPr lang="en-US" dirty="0" smtClean="0"/>
              <a:t>First Choice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6248400" cy="41148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1,000 First Choice points for each round-trip airfare booked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500 First Choice points for a car rental for two or more consecutive days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i="0" dirty="0" smtClean="0"/>
              <a:t>100 First Choice points for each overnight stay in a First Choice partner hotel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47217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apanese Waves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t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151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Japanese Waves</vt:lpstr>
      <vt:lpstr>PowerPoint Presentation</vt:lpstr>
      <vt:lpstr>Northern Lights Cruise</vt:lpstr>
      <vt:lpstr>Cruise Categories</vt:lpstr>
      <vt:lpstr>Cruise Prices</vt:lpstr>
      <vt:lpstr>First Choice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Cruise</dc:title>
  <dc:creator>Student Name</dc:creator>
  <cp:lastModifiedBy>hslab</cp:lastModifiedBy>
  <cp:revision>10</cp:revision>
  <cp:lastPrinted>2018-12-13T14:15:56Z</cp:lastPrinted>
  <dcterms:created xsi:type="dcterms:W3CDTF">2010-04-26T22:03:11Z</dcterms:created>
  <dcterms:modified xsi:type="dcterms:W3CDTF">2018-12-13T14:16:40Z</dcterms:modified>
</cp:coreProperties>
</file>