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6648"/>
    <a:srgbClr val="5277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5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Nicole igo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6FAC2-90A4-4EE3-A179-36686DB9B276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BF17-1B7A-4F36-8056-C19E5CD49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6322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Nicole igo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4834F-06D6-4B23-B8A9-3789796F7F70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4F35-AC90-460C-834D-24DBFAC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9032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4F35-AC90-460C-834D-24DBFAC0624C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Nicole igo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27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7419975" y="0"/>
            <a:ext cx="1730375" cy="6858000"/>
            <a:chOff x="4667" y="0"/>
            <a:chExt cx="109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52400" y="99060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edit Master subtitle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1752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2438400" y="6248400"/>
            <a:ext cx="32004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198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4984C5F5-4211-47ED-8617-36D403F04A55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51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lvl1pPr>
              <a:buFont typeface="Wingdings"/>
              <a:buChar char="§"/>
              <a:defRPr sz="2400" i="0"/>
            </a:lvl1pPr>
            <a:lvl2pPr>
              <a:buFont typeface="Arial"/>
              <a:buChar char="•"/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5CEC-5AF6-4B81-81AA-B08E852E83C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76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EF80-43C4-488B-B627-2795BB4C52D8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6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B7C-9CAE-4AF1-A0AD-E3DA1FD07511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195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000500" y="1981200"/>
            <a:ext cx="36195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8B21-4D57-4282-A870-0A8CD2763B6F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3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9D2F0-1C72-404E-B98E-F42102710E3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0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B68C-D0EA-452B-ADD6-475D7DB231ED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20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5172-1D42-4CFA-AB9F-94DA325359D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6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9A7-BA60-4CE3-BD5B-123556663C74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6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D4D1-2691-4219-B9CB-DD951A78EE4C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6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7419975" y="0"/>
            <a:ext cx="1730375" cy="6858000"/>
            <a:chOff x="4667" y="0"/>
            <a:chExt cx="109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2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7391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7391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828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248400"/>
            <a:ext cx="3048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8400"/>
            <a:ext cx="152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fld id="{6B5AEDE2-12D7-4E1B-9C78-21913B5431B8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8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fontAlgn="base">
        <a:spcBef>
          <a:spcPct val="0"/>
        </a:spcBef>
        <a:spcAft>
          <a:spcPct val="0"/>
        </a:spcAft>
        <a:defRPr sz="4400" b="1">
          <a:solidFill>
            <a:schemeClr val="accent1">
              <a:shade val="50000"/>
            </a:schemeClr>
          </a:solidFill>
          <a:latin typeface="Cambria"/>
          <a:ea typeface="Cambria"/>
          <a:cs typeface="Cambria"/>
        </a:defRPr>
      </a:lvl1pPr>
      <a:lvl2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2pPr>
      <a:lvl3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3pPr>
      <a:lvl4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4pPr>
      <a:lvl5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chemeClr val="accent2">
            <a:alpha val="100000"/>
          </a:schemeClr>
        </a:buClr>
        <a:buFont typeface="Wingdings"/>
        <a:buChar char="©"/>
        <a:defRPr sz="32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tx2">
            <a:alpha val="100000"/>
          </a:schemeClr>
        </a:buClr>
        <a:buFont typeface="Wingdings"/>
        <a:buChar char="©"/>
        <a:defRPr sz="28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bg2">
            <a:alpha val="100000"/>
          </a:schemeClr>
        </a:buClr>
        <a:buFont typeface="Wingdings"/>
        <a:buChar char="©"/>
        <a:defRPr sz="24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accent2">
            <a:alpha val="100000"/>
          </a:schemeClr>
        </a:buClr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99309" y="4495800"/>
            <a:ext cx="5334000" cy="1752600"/>
          </a:xfrm>
        </p:spPr>
        <p:txBody>
          <a:bodyPr/>
          <a:lstStyle/>
          <a:p>
            <a:r>
              <a:rPr lang="en-US" sz="4400" b="1" i="0" dirty="0" smtClean="0">
                <a:solidFill>
                  <a:schemeClr val="accent2">
                    <a:lumMod val="50000"/>
                  </a:schemeClr>
                </a:solidFill>
              </a:rPr>
              <a:t>Vacation Cruise</a:t>
            </a:r>
            <a:endParaRPr lang="en-US" sz="4400" b="1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 descr="FCT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11" y="1752600"/>
            <a:ext cx="7023709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8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Northern Lights Cruise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8580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Eight-day, seven-night cruise of the Alaska Inside Passage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May 6 through May 13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Alaskan ports: Skagway, Haines, and Juneau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Canadian port: Vancouver, British Columbia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257217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Cruise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1722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H: Inside stateroom with two lower beds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D: Deluxe ocean view stateroom with sitting area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B: Superior deluxe ocean view stateroom, sitting area, and door that opens to a private balcony</a:t>
            </a:r>
            <a:endParaRPr lang="en-US" sz="2400" i="0" dirty="0"/>
          </a:p>
        </p:txBody>
      </p:sp>
      <p:sp>
        <p:nvSpPr>
          <p:cNvPr id="4" name="Horizontal Scroll 3"/>
          <p:cNvSpPr/>
          <p:nvPr/>
        </p:nvSpPr>
        <p:spPr bwMode="auto">
          <a:xfrm>
            <a:off x="1143000" y="5029200"/>
            <a:ext cx="5105400" cy="137160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rtlCol="0" anchor="t" compatLnSpc="1"/>
          <a:lstStyle/>
          <a:p>
            <a:pPr algn="ctr" fontAlgn="base">
              <a:spcAft>
                <a:spcPct val="0"/>
              </a:spcAft>
            </a:pPr>
            <a:endParaRPr lang="en-US" sz="1000" b="1" dirty="0">
              <a:solidFill>
                <a:schemeClr val="tx1">
                  <a:alpha val="100000"/>
                </a:schemeClr>
              </a:solidFill>
              <a:latin typeface="Cambria" pitchFamily="18" charset="0"/>
            </a:endParaRPr>
          </a:p>
          <a:p>
            <a:pPr algn="ctr" fontAlgn="base">
              <a:spcAft>
                <a:spcPct val="0"/>
              </a:spcAft>
            </a:pPr>
            <a:r>
              <a:rPr lang="en-US" b="1" dirty="0" smtClean="0">
                <a:solidFill>
                  <a:srgbClr val="466648"/>
                </a:solidFill>
                <a:latin typeface="Cambria" pitchFamily="18" charset="0"/>
              </a:rPr>
              <a:t>Twenty </a:t>
            </a:r>
            <a:r>
              <a:rPr lang="en-US" b="1" dirty="0">
                <a:solidFill>
                  <a:srgbClr val="466648"/>
                </a:solidFill>
                <a:latin typeface="Cambria" pitchFamily="18" charset="0"/>
              </a:rPr>
              <a:t>percent off </a:t>
            </a:r>
            <a:r>
              <a:rPr lang="en-US" b="1" dirty="0" smtClean="0">
                <a:solidFill>
                  <a:srgbClr val="466648"/>
                </a:solidFill>
                <a:latin typeface="Cambria" pitchFamily="18" charset="0"/>
              </a:rPr>
              <a:t> of any stateroom </a:t>
            </a:r>
          </a:p>
          <a:p>
            <a:pPr algn="ctr" fontAlgn="base">
              <a:spcAft>
                <a:spcPct val="0"/>
              </a:spcAft>
            </a:pPr>
            <a:r>
              <a:rPr lang="en-US" b="1" dirty="0" smtClean="0">
                <a:solidFill>
                  <a:srgbClr val="466648"/>
                </a:solidFill>
                <a:latin typeface="Cambria" pitchFamily="18" charset="0"/>
              </a:rPr>
              <a:t>if </a:t>
            </a:r>
            <a:r>
              <a:rPr lang="en-US" b="1" dirty="0">
                <a:solidFill>
                  <a:srgbClr val="466648"/>
                </a:solidFill>
                <a:latin typeface="Cambria" pitchFamily="18" charset="0"/>
              </a:rPr>
              <a:t>you book your cruise by April 15!</a:t>
            </a:r>
          </a:p>
        </p:txBody>
      </p:sp>
    </p:spTree>
    <p:extLst>
      <p:ext uri="{BB962C8B-B14F-4D97-AF65-F5344CB8AC3E}">
        <p14:creationId xmlns:p14="http://schemas.microsoft.com/office/powerpoint/2010/main" val="137863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Cruise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3352800"/>
            <a:ext cx="3581400" cy="16764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H: $950</a:t>
            </a:r>
          </a:p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D: $1,175</a:t>
            </a:r>
          </a:p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B: $1,215</a:t>
            </a:r>
            <a:endParaRPr lang="en-US" sz="2400" i="0" dirty="0"/>
          </a:p>
        </p:txBody>
      </p:sp>
      <p:pic>
        <p:nvPicPr>
          <p:cNvPr id="4" name="Picture 2" descr="C:\Documents and Settings\Owner\Local Settings\Temporary Internet Files\Content.IE5\C783MBOD\MCj0431631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362200"/>
            <a:ext cx="2743200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577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First Choice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2484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1,000 First Choice points for each round-trip airfare booked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500 First Choice points for a car rental for two or more consecutive days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100 First Choice points for each overnight stay in a First Choice partner hotel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47217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Japanese Waves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E47E7E"/>
      </a:hlink>
      <a:folHlink>
        <a:srgbClr val="C84447"/>
      </a:folHlink>
    </a:clrScheme>
    <a:fontScheme name="Japanese Wav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Japanese Waves 1">
        <a:dk1>
          <a:srgbClr val="000000"/>
        </a:dk1>
        <a:lt1>
          <a:srgbClr val="DDDDDD"/>
        </a:lt1>
        <a:dk2>
          <a:srgbClr val="20326C"/>
        </a:dk2>
        <a:lt2>
          <a:srgbClr val="E3E2AA"/>
        </a:lt2>
        <a:accent1>
          <a:srgbClr val="B3A53D"/>
        </a:accent1>
        <a:accent2>
          <a:srgbClr val="4273B9"/>
        </a:accent2>
        <a:accent3>
          <a:srgbClr val="ABADBA"/>
        </a:accent3>
        <a:accent4>
          <a:srgbClr val="BDBDBD"/>
        </a:accent4>
        <a:accent5>
          <a:srgbClr val="D6CFAF"/>
        </a:accent5>
        <a:accent6>
          <a:srgbClr val="3B68A7"/>
        </a:accent6>
        <a:hlink>
          <a:srgbClr val="5B6C8D"/>
        </a:hlink>
        <a:folHlink>
          <a:srgbClr val="5880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panese Waves 2">
        <a:dk1>
          <a:srgbClr val="2D2525"/>
        </a:dk1>
        <a:lt1>
          <a:srgbClr val="A7B4B7"/>
        </a:lt1>
        <a:dk2>
          <a:srgbClr val="061C62"/>
        </a:dk2>
        <a:lt2>
          <a:srgbClr val="484719"/>
        </a:lt2>
        <a:accent1>
          <a:srgbClr val="D8D688"/>
        </a:accent1>
        <a:accent2>
          <a:srgbClr val="5C6D90"/>
        </a:accent2>
        <a:accent3>
          <a:srgbClr val="D0D6D8"/>
        </a:accent3>
        <a:accent4>
          <a:srgbClr val="251E1E"/>
        </a:accent4>
        <a:accent5>
          <a:srgbClr val="E9E8C3"/>
        </a:accent5>
        <a:accent6>
          <a:srgbClr val="536282"/>
        </a:accent6>
        <a:hlink>
          <a:srgbClr val="365D96"/>
        </a:hlink>
        <a:folHlink>
          <a:srgbClr val="5868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panese Wave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808080"/>
        </a:accent1>
        <a:accent2>
          <a:srgbClr val="292929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242424"/>
        </a:accent6>
        <a:hlink>
          <a:srgbClr val="4D4D4D"/>
        </a:hlink>
        <a:folHlink>
          <a:srgbClr val="8D8D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151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Japanese Waves</vt:lpstr>
      <vt:lpstr>PowerPoint Presentation</vt:lpstr>
      <vt:lpstr>Northern Lights Cruise</vt:lpstr>
      <vt:lpstr>Cruise Categories</vt:lpstr>
      <vt:lpstr>Cruise Prices</vt:lpstr>
      <vt:lpstr>First Choice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Vacation Cruise</dc:title>
  <dc:creator>Student Name</dc:creator>
  <cp:lastModifiedBy>hslab</cp:lastModifiedBy>
  <cp:revision>10</cp:revision>
  <cp:lastPrinted>2018-12-13T14:15:56Z</cp:lastPrinted>
  <dcterms:created xsi:type="dcterms:W3CDTF">2010-04-26T22:03:11Z</dcterms:created>
  <dcterms:modified xsi:type="dcterms:W3CDTF">2018-12-13T14:16:40Z</dcterms:modified>
</cp:coreProperties>
</file>