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4030D-EF17-49C0-84FF-30197B21E03D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30970-67D8-4206-AC3B-37C1A3FD6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5000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1752600"/>
            <a:ext cx="9142413" cy="1981200"/>
            <a:chOff x="0" y="1104"/>
            <a:chExt cx="5759" cy="1248"/>
          </a:xfrm>
        </p:grpSpPr>
        <p:pic>
          <p:nvPicPr>
            <p:cNvPr id="2050" name="Picture 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ltGray">
            <a:xfrm>
              <a:off x="0" y="1104"/>
              <a:ext cx="5759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1" name="Arc 3"/>
            <p:cNvSpPr>
              <a:spLocks/>
            </p:cNvSpPr>
            <p:nvPr/>
          </p:nvSpPr>
          <p:spPr bwMode="auto">
            <a:xfrm>
              <a:off x="576" y="1444"/>
              <a:ext cx="4656" cy="81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680 h 21680"/>
                <a:gd name="T2" fmla="*/ 43200 w 43200"/>
                <a:gd name="T3" fmla="*/ 21573 h 21680"/>
                <a:gd name="T4" fmla="*/ 21600 w 43200"/>
                <a:gd name="T5" fmla="*/ 21600 h 2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80" fill="none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-1"/>
                    <a:pt x="43185" y="9654"/>
                    <a:pt x="43199" y="21573"/>
                  </a:cubicBezTo>
                </a:path>
                <a:path w="43200" h="21680" stroke="0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-1"/>
                    <a:pt x="43185" y="9654"/>
                    <a:pt x="43199" y="21573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0" y="2208"/>
              <a:ext cx="5759" cy="144"/>
              <a:chOff x="0" y="2208"/>
              <a:chExt cx="5759" cy="144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ltGray">
              <a:xfrm>
                <a:off x="0" y="2208"/>
                <a:ext cx="5759" cy="14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EAEAEA"/>
                  </a:solidFill>
                  <a:latin typeface="Arial" charset="0"/>
                </a:endParaRPr>
              </a:p>
            </p:txBody>
          </p:sp>
          <p:sp>
            <p:nvSpPr>
              <p:cNvPr id="2053" name="Rectangle 5"/>
              <p:cNvSpPr>
                <a:spLocks noChangeArrowheads="1"/>
              </p:cNvSpPr>
              <p:nvPr/>
            </p:nvSpPr>
            <p:spPr bwMode="ltGray">
              <a:xfrm>
                <a:off x="4319" y="2208"/>
                <a:ext cx="1440" cy="144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hlink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EAEAEA"/>
                  </a:solidFill>
                  <a:latin typeface="Arial" charset="0"/>
                </a:endParaRPr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ltGray">
              <a:xfrm>
                <a:off x="0" y="2208"/>
                <a:ext cx="1440" cy="14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EAEAEA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205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600" b="1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40BF6B-E3F4-463D-A573-C4DB7DC9BCB1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789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F2DCD-D689-48AF-9670-B586EDFDC43E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7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D72DB-6941-4D57-A8FD-5FB0AAF07B69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62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50000"/>
                </a:schemeClr>
              </a:buClr>
              <a:buSzPct val="120000"/>
              <a:defRPr baseline="0">
                <a:solidFill>
                  <a:schemeClr val="tx2">
                    <a:lumMod val="75000"/>
                  </a:schemeClr>
                </a:solidFill>
              </a:defRPr>
            </a:lvl1pPr>
            <a:lvl2pPr>
              <a:buClr>
                <a:schemeClr val="accent5">
                  <a:lumMod val="50000"/>
                </a:schemeClr>
              </a:buClr>
              <a:buSzPct val="120000"/>
              <a:defRPr baseline="0">
                <a:solidFill>
                  <a:schemeClr val="tx2">
                    <a:lumMod val="75000"/>
                  </a:schemeClr>
                </a:solidFill>
              </a:defRPr>
            </a:lvl2pPr>
            <a:lvl3pPr>
              <a:buClr>
                <a:schemeClr val="accent5">
                  <a:lumMod val="50000"/>
                </a:schemeClr>
              </a:buClr>
              <a:buSzPct val="120000"/>
              <a:defRPr baseline="0">
                <a:solidFill>
                  <a:schemeClr val="tx2">
                    <a:lumMod val="75000"/>
                  </a:schemeClr>
                </a:solidFill>
              </a:defRPr>
            </a:lvl3pPr>
            <a:lvl4pPr>
              <a:buClr>
                <a:schemeClr val="accent5">
                  <a:lumMod val="50000"/>
                </a:schemeClr>
              </a:buClr>
              <a:buSzPct val="120000"/>
              <a:defRPr baseline="0">
                <a:solidFill>
                  <a:schemeClr val="tx2">
                    <a:lumMod val="75000"/>
                  </a:schemeClr>
                </a:solidFill>
              </a:defRPr>
            </a:lvl4pPr>
            <a:lvl5pPr>
              <a:buClr>
                <a:schemeClr val="accent5">
                  <a:lumMod val="50000"/>
                </a:schemeClr>
              </a:buClr>
              <a:buSzPct val="120000"/>
              <a:defRPr baseline="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1766C-578C-4C02-ACF8-43034079FDE8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3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6E428-F050-4634-AA1F-C85ECF815C4D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24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16D4B-52C0-49C0-9BDF-D08BE51A9847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915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771F7-F5F3-47A4-811F-DD8903AF06B1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96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6D82D-94AB-42FE-AB73-1D2371FCF45C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88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4AB7D-2813-4765-9657-1D3270831A6B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92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F9531-91EA-468B-8790-F24AEB916BD4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94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EAEAE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85119-05C4-4EE0-99CA-9FB92E674C05}" type="slidenum">
              <a:rPr lang="en-US" smtClean="0">
                <a:solidFill>
                  <a:srgbClr val="EAEAEA"/>
                </a:solidFill>
              </a:rPr>
              <a:pPr/>
              <a:t>‹#›</a:t>
            </a:fld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4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pic>
          <p:nvPicPr>
            <p:cNvPr id="1026" name="Picture 2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5759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7" name="Arc 3"/>
            <p:cNvSpPr>
              <a:spLocks/>
            </p:cNvSpPr>
            <p:nvPr/>
          </p:nvSpPr>
          <p:spPr bwMode="auto">
            <a:xfrm>
              <a:off x="576" y="340"/>
              <a:ext cx="4656" cy="81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680 h 21680"/>
                <a:gd name="T2" fmla="*/ 43200 w 43200"/>
                <a:gd name="T3" fmla="*/ 21573 h 21680"/>
                <a:gd name="T4" fmla="*/ 21600 w 43200"/>
                <a:gd name="T5" fmla="*/ 21600 h 2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80" fill="none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-1"/>
                    <a:pt x="43185" y="9654"/>
                    <a:pt x="43199" y="21573"/>
                  </a:cubicBezTo>
                </a:path>
                <a:path w="43200" h="21680" stroke="0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-1"/>
                    <a:pt x="43185" y="9654"/>
                    <a:pt x="43199" y="21573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hidden">
            <a:xfrm>
              <a:off x="0" y="1104"/>
              <a:ext cx="5759" cy="321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ltGray">
            <a:xfrm>
              <a:off x="0" y="1104"/>
              <a:ext cx="5759" cy="14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ltGray">
            <a:xfrm>
              <a:off x="4319" y="1104"/>
              <a:ext cx="1440" cy="14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ltGray">
            <a:xfrm>
              <a:off x="0" y="1104"/>
              <a:ext cx="1440" cy="14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Arial" charset="0"/>
              </a:endParaRPr>
            </a:p>
          </p:txBody>
        </p:sp>
      </p:grp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  <a:latin typeface="Arial" charset="0"/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EAEA"/>
              </a:solidFill>
              <a:latin typeface="Arial" charset="0"/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7028FA7-965E-4A9F-9919-0006BB0816DA}" type="slidenum">
              <a:rPr lang="en-US" smtClean="0">
                <a:solidFill>
                  <a:srgbClr val="EAEAEA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EAEAE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50255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ndara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Char char="•"/>
        <a:defRPr sz="3600" b="1">
          <a:solidFill>
            <a:schemeClr val="tx2">
              <a:lumMod val="75000"/>
            </a:schemeClr>
          </a:solidFill>
          <a:latin typeface="Candar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800" b="1">
          <a:solidFill>
            <a:schemeClr val="tx2">
              <a:lumMod val="75000"/>
            </a:schemeClr>
          </a:solidFill>
          <a:latin typeface="Candar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2">
              <a:lumMod val="75000"/>
            </a:schemeClr>
          </a:solidFill>
          <a:latin typeface="Candar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2">
              <a:lumMod val="75000"/>
            </a:schemeClr>
          </a:solidFill>
          <a:latin typeface="Candar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2">
              <a:lumMod val="75000"/>
            </a:schemeClr>
          </a:solidFill>
          <a:latin typeface="Candar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800" dirty="0" smtClean="0"/>
              <a:t>ADVENTURE TOURS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sz="4800" dirty="0" smtClean="0"/>
              <a:t>Jamaica Tour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71876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Jamaica Adventure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Round-trip airfare from Los Angeles to Montego Bay, Jamaica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4 days and 3 nights in Montego Bay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4 days and 3 nights in Kingston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Prices from $1599 to $2399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1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5562600" cy="3429000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en-US" dirty="0" smtClean="0"/>
              <a:t>Montego Bay, Sands Beachside Resort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Kingston, Island Resort and Spa</a:t>
            </a:r>
            <a:endParaRPr lang="en-US" dirty="0"/>
          </a:p>
        </p:txBody>
      </p:sp>
      <p:pic>
        <p:nvPicPr>
          <p:cNvPr id="4" name="Picture 2" descr="C:\Documents and Settings\Owner\Local Settings\Temporary Internet Files\Content.IE5\0PUNW1EF\MCj035209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648200" y="3124200"/>
            <a:ext cx="3711829" cy="2895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27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86000"/>
            <a:ext cx="6781800" cy="4114800"/>
          </a:xfrm>
        </p:spPr>
        <p:txBody>
          <a:bodyPr/>
          <a:lstStyle/>
          <a:p>
            <a:pPr>
              <a:spcBef>
                <a:spcPts val="2200"/>
              </a:spcBef>
            </a:pPr>
            <a:r>
              <a:rPr lang="en-US" dirty="0" smtClean="0"/>
              <a:t>Island helicopter flight</a:t>
            </a:r>
          </a:p>
          <a:p>
            <a:pPr>
              <a:spcBef>
                <a:spcPts val="2200"/>
              </a:spcBef>
            </a:pPr>
            <a:r>
              <a:rPr lang="en-US" dirty="0" smtClean="0"/>
              <a:t>Montego Bay sunset tour</a:t>
            </a:r>
          </a:p>
          <a:p>
            <a:pPr>
              <a:spcBef>
                <a:spcPts val="2200"/>
              </a:spcBef>
            </a:pPr>
            <a:r>
              <a:rPr lang="en-US" dirty="0" smtClean="0"/>
              <a:t>Blue Mountain bicycle tour</a:t>
            </a:r>
          </a:p>
          <a:p>
            <a:pPr>
              <a:spcBef>
                <a:spcPts val="2200"/>
              </a:spcBef>
            </a:pPr>
            <a:r>
              <a:rPr lang="en-US" dirty="0" smtClean="0"/>
              <a:t>Snorkeling cruise</a:t>
            </a:r>
          </a:p>
          <a:p>
            <a:pPr>
              <a:spcBef>
                <a:spcPts val="2200"/>
              </a:spcBef>
            </a:pPr>
            <a:r>
              <a:rPr lang="en-US" dirty="0" smtClean="0"/>
              <a:t>River Tubing Safari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9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86000"/>
            <a:ext cx="7239000" cy="4114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Bob Marley Museum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Institute of Jamaica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National Gallery of Jamaica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National Heroes Park</a:t>
            </a:r>
          </a:p>
          <a:p>
            <a:pPr>
              <a:spcBef>
                <a:spcPts val="1800"/>
              </a:spcBef>
            </a:pPr>
            <a:r>
              <a:rPr lang="en-US" dirty="0" err="1" smtClean="0"/>
              <a:t>Holywell</a:t>
            </a:r>
            <a:r>
              <a:rPr lang="en-US" dirty="0" smtClean="0"/>
              <a:t> Park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7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609600" y="2819400"/>
            <a:ext cx="8001000" cy="2514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Adventure Tours is offering a 10% discount on Jamaican tours booked between June 1 and June 30.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309850"/>
      </p:ext>
    </p:extLst>
  </p:cSld>
  <p:clrMapOvr>
    <a:masterClrMapping/>
  </p:clrMapOvr>
</p:sld>
</file>

<file path=ppt/theme/theme1.xml><?xml version="1.0" encoding="utf-8"?>
<a:theme xmlns:a="http://schemas.openxmlformats.org/drawingml/2006/main" name="Sunrise design template">
  <a:themeElements>
    <a:clrScheme name="StudentName">
      <a:dk1>
        <a:srgbClr val="F5D069"/>
      </a:dk1>
      <a:lt1>
        <a:sysClr val="window" lastClr="FFFFFF"/>
      </a:lt1>
      <a:dk2>
        <a:srgbClr val="FFFFFF"/>
      </a:dk2>
      <a:lt2>
        <a:srgbClr val="007AA0"/>
      </a:lt2>
      <a:accent1>
        <a:srgbClr val="C00000"/>
      </a:accent1>
      <a:accent2>
        <a:srgbClr val="702C1C"/>
      </a:accent2>
      <a:accent3>
        <a:srgbClr val="702C1C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66"/>
        </a:dk1>
        <a:lt1>
          <a:srgbClr val="EAEAEA"/>
        </a:lt1>
        <a:dk2>
          <a:srgbClr val="9999FF"/>
        </a:dk2>
        <a:lt2>
          <a:srgbClr val="330099"/>
        </a:lt2>
        <a:accent1>
          <a:srgbClr val="CC99FF"/>
        </a:accent1>
        <a:accent2>
          <a:srgbClr val="FCCEA7"/>
        </a:accent2>
        <a:accent3>
          <a:srgbClr val="CACAFF"/>
        </a:accent3>
        <a:accent4>
          <a:srgbClr val="C8C8C8"/>
        </a:accent4>
        <a:accent5>
          <a:srgbClr val="E2CAFF"/>
        </a:accent5>
        <a:accent6>
          <a:srgbClr val="E4BA97"/>
        </a:accent6>
        <a:hlink>
          <a:srgbClr val="6600CC"/>
        </a:hlink>
        <a:folHlink>
          <a:srgbClr val="FF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0099"/>
        </a:dk1>
        <a:lt1>
          <a:srgbClr val="ECF2F7"/>
        </a:lt1>
        <a:dk2>
          <a:srgbClr val="4D4D4D"/>
        </a:dk2>
        <a:lt2>
          <a:srgbClr val="A8ACC9"/>
        </a:lt2>
        <a:accent1>
          <a:srgbClr val="DBB5D9"/>
        </a:accent1>
        <a:accent2>
          <a:srgbClr val="FCCEA7"/>
        </a:accent2>
        <a:accent3>
          <a:srgbClr val="F4F7FA"/>
        </a:accent3>
        <a:accent4>
          <a:srgbClr val="2A0082"/>
        </a:accent4>
        <a:accent5>
          <a:srgbClr val="EAD7E9"/>
        </a:accent5>
        <a:accent6>
          <a:srgbClr val="E4BA97"/>
        </a:accent6>
        <a:hlink>
          <a:srgbClr val="9489BA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660066"/>
        </a:dk1>
        <a:lt1>
          <a:srgbClr val="EAEAEA"/>
        </a:lt1>
        <a:dk2>
          <a:srgbClr val="FF99CC"/>
        </a:dk2>
        <a:lt2>
          <a:srgbClr val="330099"/>
        </a:lt2>
        <a:accent1>
          <a:srgbClr val="CC99FF"/>
        </a:accent1>
        <a:accent2>
          <a:srgbClr val="FCCEA7"/>
        </a:accent2>
        <a:accent3>
          <a:srgbClr val="FFCAE2"/>
        </a:accent3>
        <a:accent4>
          <a:srgbClr val="C8C8C8"/>
        </a:accent4>
        <a:accent5>
          <a:srgbClr val="E2CAFF"/>
        </a:accent5>
        <a:accent6>
          <a:srgbClr val="E4BA97"/>
        </a:accent6>
        <a:hlink>
          <a:srgbClr val="6600CC"/>
        </a:hlink>
        <a:folHlink>
          <a:srgbClr val="FF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66"/>
        </a:dk1>
        <a:lt1>
          <a:srgbClr val="F1CCCC"/>
        </a:lt1>
        <a:dk2>
          <a:srgbClr val="330099"/>
        </a:dk2>
        <a:lt2>
          <a:srgbClr val="C27592"/>
        </a:lt2>
        <a:accent1>
          <a:srgbClr val="CC99FF"/>
        </a:accent1>
        <a:accent2>
          <a:srgbClr val="FCCEA7"/>
        </a:accent2>
        <a:accent3>
          <a:srgbClr val="F7E2E2"/>
        </a:accent3>
        <a:accent4>
          <a:srgbClr val="000056"/>
        </a:accent4>
        <a:accent5>
          <a:srgbClr val="E2CAFF"/>
        </a:accent5>
        <a:accent6>
          <a:srgbClr val="E4BA97"/>
        </a:accent6>
        <a:hlink>
          <a:srgbClr val="6600CC"/>
        </a:hlink>
        <a:folHlink>
          <a:srgbClr val="FF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330099"/>
        </a:dk1>
        <a:lt1>
          <a:srgbClr val="F5E4F0"/>
        </a:lt1>
        <a:dk2>
          <a:srgbClr val="4D4D4D"/>
        </a:dk2>
        <a:lt2>
          <a:srgbClr val="CE91A1"/>
        </a:lt2>
        <a:accent1>
          <a:srgbClr val="DBB5D9"/>
        </a:accent1>
        <a:accent2>
          <a:srgbClr val="FCCEA7"/>
        </a:accent2>
        <a:accent3>
          <a:srgbClr val="F9EFF6"/>
        </a:accent3>
        <a:accent4>
          <a:srgbClr val="2A0082"/>
        </a:accent4>
        <a:accent5>
          <a:srgbClr val="EAD7E9"/>
        </a:accent5>
        <a:accent6>
          <a:srgbClr val="E4BA97"/>
        </a:accent6>
        <a:hlink>
          <a:srgbClr val="9489BA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105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Sunrise design template</vt:lpstr>
      <vt:lpstr>ADVENTURE TOURS</vt:lpstr>
      <vt:lpstr>Jamaica Adventure Tour</vt:lpstr>
      <vt:lpstr>Accommodations</vt:lpstr>
      <vt:lpstr>Highlights</vt:lpstr>
      <vt:lpstr>Cultural Arts</vt:lpstr>
      <vt:lpstr>Adventure Tours is offering a 10% discount on Jamaican tours booked between June 1 and June 30.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ADVENTURE TOURS</dc:title>
  <dc:creator>Student Name</dc:creator>
  <cp:lastModifiedBy>hslab</cp:lastModifiedBy>
  <cp:revision>6</cp:revision>
  <dcterms:created xsi:type="dcterms:W3CDTF">2010-04-28T21:05:33Z</dcterms:created>
  <dcterms:modified xsi:type="dcterms:W3CDTF">2018-12-10T21:05:15Z</dcterms:modified>
</cp:coreProperties>
</file>