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B00000"/>
    <a:srgbClr val="EFD307"/>
    <a:srgbClr val="E3C907"/>
    <a:srgbClr val="FF9933"/>
    <a:srgbClr val="A96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Professional Development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37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Continuing Education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</c:v>
                </c:pt>
                <c:pt idx="1">
                  <c:v>48</c:v>
                </c:pt>
                <c:pt idx="2">
                  <c:v>45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782848"/>
        <c:axId val="82527744"/>
      </c:barChart>
      <c:catAx>
        <c:axId val="6078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82527744"/>
        <c:crosses val="autoZero"/>
        <c:auto val="1"/>
        <c:lblAlgn val="ctr"/>
        <c:lblOffset val="100"/>
        <c:noMultiLvlLbl val="0"/>
      </c:catAx>
      <c:valAx>
        <c:axId val="8252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7828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0.17172</cdr:x>
      <cdr:y>0.19527</cdr:y>
    </cdr:from>
    <cdr:to>
      <cdr:x>0.23422</cdr:x>
      <cdr:y>0.28902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838200"/>
          <a:ext cx="471487" cy="40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51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0.23232</cdr:x>
      <cdr:y>0.28402</cdr:y>
    </cdr:from>
    <cdr:to>
      <cdr:x>0.29293</cdr:x>
      <cdr:y>0.37278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52600" y="1219200"/>
          <a:ext cx="457230" cy="381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43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0.36364</cdr:x>
      <cdr:y>0.37278</cdr:y>
    </cdr:from>
    <cdr:to>
      <cdr:x>0.42425</cdr:x>
      <cdr:y>0.44378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43200" y="1600200"/>
          <a:ext cx="457230" cy="304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37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0.43434</cdr:x>
      <cdr:y>0.26627</cdr:y>
    </cdr:from>
    <cdr:to>
      <cdr:x>0.49494</cdr:x>
      <cdr:y>0.31953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76600" y="1143000"/>
          <a:ext cx="457154" cy="228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48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0.63636</cdr:x>
      <cdr:y>0.28402</cdr:y>
    </cdr:from>
    <cdr:to>
      <cdr:x>0.69697</cdr:x>
      <cdr:y>0.35502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00600" y="1219200"/>
          <a:ext cx="457230" cy="304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45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0.76768</cdr:x>
      <cdr:y>0.66455</cdr:y>
    </cdr:from>
    <cdr:to>
      <cdr:x>0.83839</cdr:x>
      <cdr:y>0.72781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91200" y="2852631"/>
          <a:ext cx="533422" cy="271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10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0.83838</cdr:x>
      <cdr:y>0.52274</cdr:y>
    </cdr:from>
    <cdr:to>
      <cdr:x>0.89899</cdr:x>
      <cdr:y>0.60797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324600" y="2243893"/>
          <a:ext cx="457230" cy="3658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22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FA56-7E67-4A57-8DBE-9DCE7E0C755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9CF5-B4AA-4C4F-9CE7-61F76126B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924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A2CC6-3F90-4737-91DB-87E717D1DC5F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DB376-53DE-4E8A-99EB-E06DA2CAA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4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DB376-53DE-4E8A-99EB-E06DA2CAABA2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Jarod Wald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9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6483-1618-49FB-A96E-D1706B8E937F}" type="datetime1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CA700-05CA-4686-AEDE-CE6321AEFB0B}" type="datetime1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132F1-6711-49FF-96BC-8799A831A0FE}" type="datetime1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B6AE3-4081-4EF9-B4B7-86B35CF2C60F}" type="datetime1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9A3E0E-2065-471F-A286-FD773FDEA21E}" type="datetime1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051FF-4689-4E83-B587-ACFB478762C6}" type="datetime1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C4D8A-43E8-4BA7-A4F2-40E91971EFE3}" type="datetime1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AF1DD-2E44-41DA-AE43-DE9D2D1048BC}" type="datetime1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EAAF6-9A3A-4919-8EAE-2911EF704D20}" type="datetime1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84844F-2D2A-4A46-B942-DC9D0610AFBF}" type="datetime1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91290-D572-4C94-81DA-27B780C1D738}" type="datetime1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5FE71C5-1EBB-4F07-9635-D772AB3FB08E}" type="datetime1">
              <a:rPr lang="en-US" smtClean="0"/>
              <a:t>12/13/2018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800100"/>
            <a:ext cx="4495800" cy="2438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Riverside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Medical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Center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373137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</a:t>
            </a:r>
            <a:r>
              <a:rPr lang="en-US" sz="3200" b="1" dirty="0" smtClean="0">
                <a:solidFill>
                  <a:srgbClr val="A96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Department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8786"/>
            <a:ext cx="291066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56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Education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Development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5029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Training </a:t>
            </a:r>
            <a:r>
              <a:rPr lang="en-US" sz="2000" dirty="0"/>
              <a:t>C</a:t>
            </a:r>
            <a:r>
              <a:rPr lang="en-US" sz="2000" dirty="0" smtClean="0"/>
              <a:t>ourses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 Training </a:t>
            </a:r>
            <a:r>
              <a:rPr lang="en-US" sz="2000" dirty="0"/>
              <a:t>C</a:t>
            </a:r>
            <a:r>
              <a:rPr lang="en-US" sz="2000" dirty="0" smtClean="0"/>
              <a:t>ourses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Course Updates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Staffing Requirements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Budgeting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Future Planning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8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Educational Design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2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Number of Participants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87340029"/>
              </p:ext>
            </p:extLst>
          </p:nvPr>
        </p:nvGraphicFramePr>
        <p:xfrm>
          <a:off x="914400" y="1066800"/>
          <a:ext cx="75438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81600" y="378093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1654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Cardiology Department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9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03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">
      <a:dk1>
        <a:srgbClr val="7030A0"/>
      </a:dk1>
      <a:lt1>
        <a:sysClr val="window" lastClr="FFFFFF"/>
      </a:lt1>
      <a:dk2>
        <a:srgbClr val="0070C0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36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Riverside  Medical  Center</vt:lpstr>
      <vt:lpstr>Education Development</vt:lpstr>
      <vt:lpstr>Educational Design</vt:lpstr>
      <vt:lpstr>Number of Participants</vt:lpstr>
      <vt:lpstr>Cardiology Department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Riverside  Medical Center</dc:title>
  <dc:creator>Student Name</dc:creator>
  <cp:lastModifiedBy>hslab</cp:lastModifiedBy>
  <cp:revision>23</cp:revision>
  <cp:lastPrinted>2018-12-12T20:27:13Z</cp:lastPrinted>
  <dcterms:created xsi:type="dcterms:W3CDTF">2010-06-19T23:40:00Z</dcterms:created>
  <dcterms:modified xsi:type="dcterms:W3CDTF">2018-12-13T14:50:36Z</dcterms:modified>
</cp:coreProperties>
</file>