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3"/>
  </p:handout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FFA56-7E67-4A57-8DBE-9DCE7E0C7557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99CF5-B4AA-4C4F-9CE7-61F76126B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99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7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6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4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9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1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1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4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5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6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0672-7245-4B99-8BBA-EBA2DF7FDB2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1324E-11A4-4B60-8135-B87EB4972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5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400" y="800100"/>
            <a:ext cx="4495800" cy="24384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Riverside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Medical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Center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373137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A962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Education Department</a:t>
            </a:r>
            <a:endParaRPr lang="en-US" sz="3200" b="1" dirty="0">
              <a:solidFill>
                <a:srgbClr val="A962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6" name="Picture 2" descr="C:\Program Files (x86)\Microsoft Office\MEDIA\CAGCAT10\j0235319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18786"/>
            <a:ext cx="291066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565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Riverside  Medical  Center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Riverside  Medical Center</dc:title>
  <dc:creator>Student Name</dc:creator>
  <cp:lastModifiedBy>hslab</cp:lastModifiedBy>
  <cp:revision>9</cp:revision>
  <cp:lastPrinted>2010-06-20T00:03:15Z</cp:lastPrinted>
  <dcterms:created xsi:type="dcterms:W3CDTF">2010-06-19T23:40:00Z</dcterms:created>
  <dcterms:modified xsi:type="dcterms:W3CDTF">2018-12-11T20:24:48Z</dcterms:modified>
</cp:coreProperties>
</file>