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2C5806-96A9-4E4D-ACFB-FCC825F85212}" type="datetimeFigureOut">
              <a:rPr lang="en-US" smtClean="0"/>
              <a:t>4/28/2010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8FAEA0-1719-4B53-B0C0-A7E51AD3639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Adventure Tours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Peru Tour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8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Round-trip airfare from Los Angeles to Lima, Peru</a:t>
            </a:r>
          </a:p>
          <a:p>
            <a:r>
              <a:rPr lang="en-US" dirty="0" smtClean="0"/>
              <a:t>10 days, 9 nights in Peru</a:t>
            </a:r>
          </a:p>
          <a:p>
            <a:r>
              <a:rPr lang="en-US" dirty="0" smtClean="0"/>
              <a:t>Seasonal tours</a:t>
            </a:r>
          </a:p>
          <a:p>
            <a:r>
              <a:rPr lang="en-US" dirty="0" smtClean="0"/>
              <a:t>Prices from $1899 to $2199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20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Lima city tour</a:t>
            </a:r>
          </a:p>
          <a:p>
            <a:r>
              <a:rPr lang="en-US" dirty="0" err="1" smtClean="0"/>
              <a:t>Ahuashiyacu</a:t>
            </a:r>
            <a:r>
              <a:rPr lang="en-US" dirty="0" smtClean="0"/>
              <a:t> waterfall hike</a:t>
            </a:r>
          </a:p>
          <a:p>
            <a:r>
              <a:rPr lang="en-US" dirty="0" smtClean="0"/>
              <a:t>Jungle safari</a:t>
            </a:r>
          </a:p>
          <a:p>
            <a:r>
              <a:rPr lang="en-US" dirty="0" smtClean="0"/>
              <a:t>Royal Tombs of </a:t>
            </a:r>
            <a:r>
              <a:rPr lang="en-US" dirty="0" err="1" smtClean="0"/>
              <a:t>Sipan</a:t>
            </a:r>
            <a:r>
              <a:rPr lang="en-US" dirty="0" smtClean="0"/>
              <a:t> Museum</a:t>
            </a:r>
          </a:p>
          <a:p>
            <a:r>
              <a:rPr lang="en-US" dirty="0" smtClean="0"/>
              <a:t>Surfing 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16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Lima, Plaza del Sol</a:t>
            </a:r>
          </a:p>
          <a:p>
            <a:r>
              <a:rPr lang="en-US" dirty="0" err="1" smtClean="0"/>
              <a:t>Tarapoto</a:t>
            </a:r>
            <a:r>
              <a:rPr lang="en-US" dirty="0" smtClean="0"/>
              <a:t>, </a:t>
            </a:r>
            <a:r>
              <a:rPr lang="en-US" dirty="0" err="1" smtClean="0"/>
              <a:t>Miraflora</a:t>
            </a:r>
            <a:r>
              <a:rPr lang="en-US" dirty="0" smtClean="0"/>
              <a:t> Hotel</a:t>
            </a:r>
          </a:p>
          <a:p>
            <a:r>
              <a:rPr lang="en-US" dirty="0" err="1" smtClean="0"/>
              <a:t>Chachapoyas</a:t>
            </a:r>
            <a:r>
              <a:rPr lang="en-US" dirty="0" smtClean="0"/>
              <a:t>, El </a:t>
            </a:r>
            <a:r>
              <a:rPr lang="en-US" dirty="0" err="1" smtClean="0"/>
              <a:t>Mundo</a:t>
            </a:r>
            <a:r>
              <a:rPr lang="en-US" dirty="0" smtClean="0"/>
              <a:t> Hotel &amp; Suites</a:t>
            </a:r>
          </a:p>
          <a:p>
            <a:r>
              <a:rPr lang="en-US" dirty="0" smtClean="0"/>
              <a:t>Chiclayo, Mariel Resort</a:t>
            </a:r>
          </a:p>
          <a:p>
            <a:r>
              <a:rPr lang="en-US" dirty="0" err="1" smtClean="0"/>
              <a:t>Mancora</a:t>
            </a:r>
            <a:r>
              <a:rPr lang="en-US" dirty="0" smtClean="0"/>
              <a:t>, Del Bosque Plaza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08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73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Adventure Tours</vt:lpstr>
      <vt:lpstr>Peru Tour</vt:lpstr>
      <vt:lpstr>Highlights</vt:lpstr>
      <vt:lpstr>Accommodations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Adventure Tours</dc:title>
  <dc:creator>Student Name</dc:creator>
  <cp:lastModifiedBy>Student Name</cp:lastModifiedBy>
  <cp:revision>1</cp:revision>
  <dcterms:created xsi:type="dcterms:W3CDTF">2010-04-19T22:14:40Z</dcterms:created>
  <dcterms:modified xsi:type="dcterms:W3CDTF">2010-04-28T21:15:26Z</dcterms:modified>
</cp:coreProperties>
</file>