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00" r:id="rId1"/>
  </p:sldMasterIdLst>
  <p:notesMasterIdLst>
    <p:notesMasterId r:id="rId11"/>
  </p:notesMasterIdLst>
  <p:sldIdLst>
    <p:sldId id="256" r:id="rId2"/>
    <p:sldId id="264" r:id="rId3"/>
    <p:sldId id="257" r:id="rId4"/>
    <p:sldId id="261" r:id="rId5"/>
    <p:sldId id="267" r:id="rId6"/>
    <p:sldId id="263" r:id="rId7"/>
    <p:sldId id="259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CCE1"/>
    <a:srgbClr val="6CD5E6"/>
    <a:srgbClr val="469FF0"/>
    <a:srgbClr val="1E9FB4"/>
    <a:srgbClr val="993366"/>
    <a:srgbClr val="3366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# of Students</c:v>
                </c:pt>
              </c:strCache>
            </c:strRef>
          </c:tx>
          <c:dPt>
            <c:idx val="0"/>
            <c:bubble3D val="0"/>
            <c:explosion val="10"/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Traditional</c:v>
                </c:pt>
                <c:pt idx="1">
                  <c:v>Hybrid</c:v>
                </c:pt>
                <c:pt idx="2">
                  <c:v>Internet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3007</c:v>
                </c:pt>
                <c:pt idx="1">
                  <c:v>1123</c:v>
                </c:pt>
                <c:pt idx="2">
                  <c:v>360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# of Students</c:v>
                </c:pt>
              </c:strCache>
            </c:strRef>
          </c:tx>
          <c:dPt>
            <c:idx val="0"/>
            <c:bubble3D val="0"/>
          </c:dPt>
          <c:dPt>
            <c:idx val="2"/>
            <c:bubble3D val="0"/>
            <c:explosion val="16"/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Traditional</c:v>
                </c:pt>
                <c:pt idx="1">
                  <c:v>Hybrid</c:v>
                </c:pt>
                <c:pt idx="2">
                  <c:v>Internet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3007</c:v>
                </c:pt>
                <c:pt idx="1">
                  <c:v>1123</c:v>
                </c:pt>
                <c:pt idx="2">
                  <c:v>360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# of Students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explosion val="16"/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Traditional</c:v>
                </c:pt>
                <c:pt idx="1">
                  <c:v>Hybrid</c:v>
                </c:pt>
                <c:pt idx="2">
                  <c:v>Internet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3007</c:v>
                </c:pt>
                <c:pt idx="1">
                  <c:v>1123</c:v>
                </c:pt>
                <c:pt idx="2">
                  <c:v>360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485882832607091"/>
          <c:y val="4.3105138035892089E-2"/>
          <c:w val="0.67016079569001263"/>
          <c:h val="0.779015474231828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Classroom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Last Year</c:v>
                </c:pt>
                <c:pt idx="1">
                  <c:v>Current Year</c:v>
                </c:pt>
                <c:pt idx="2">
                  <c:v>Next Year
(Projected)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3295</c:v>
                </c:pt>
                <c:pt idx="1">
                  <c:v>3007</c:v>
                </c:pt>
                <c:pt idx="2">
                  <c:v>2789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Internet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Last Year</c:v>
                </c:pt>
                <c:pt idx="1">
                  <c:v>Current Year</c:v>
                </c:pt>
                <c:pt idx="2">
                  <c:v>Next Year
(Projected)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977</c:v>
                </c:pt>
                <c:pt idx="1">
                  <c:v>1123</c:v>
                </c:pt>
                <c:pt idx="2">
                  <c:v>1490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Hybrid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Last Year</c:v>
                </c:pt>
                <c:pt idx="1">
                  <c:v>Current Year</c:v>
                </c:pt>
                <c:pt idx="2">
                  <c:v>Next Year
(Projected)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200</c:v>
                </c:pt>
                <c:pt idx="1">
                  <c:v>360</c:v>
                </c:pt>
                <c:pt idx="2">
                  <c:v>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087488"/>
        <c:axId val="146408192"/>
        <c:axId val="0"/>
      </c:bar3DChart>
      <c:catAx>
        <c:axId val="14508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46408192"/>
        <c:crosses val="autoZero"/>
        <c:auto val="1"/>
        <c:lblAlgn val="ctr"/>
        <c:lblOffset val="100"/>
        <c:noMultiLvlLbl val="0"/>
      </c:catAx>
      <c:valAx>
        <c:axId val="1464081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Number of  Students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5.3018372703412071E-3"/>
              <c:y val="0.230612643238467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5087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849229931164259"/>
          <c:y val="0.36102531280446476"/>
          <c:w val="0.16098140444708617"/>
          <c:h val="0.243884317335026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497737-EEAB-4C9A-B40A-C0201B4D025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AE970A-F853-44CE-8B03-A33C53CA2D57}">
      <dgm:prSet phldrT="[Text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>
          <a:outerShdw blurRad="50800" dist="50800" dir="5400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2800" dirty="0" smtClean="0"/>
            <a:t>Convenient</a:t>
          </a:r>
          <a:endParaRPr lang="en-US" sz="2800" dirty="0"/>
        </a:p>
      </dgm:t>
    </dgm:pt>
    <dgm:pt modelId="{04F8AB81-F9E2-4A80-8F4B-B3A002656EC4}" type="parTrans" cxnId="{4B4B6224-5F45-44FD-B448-B6D34BED50FA}">
      <dgm:prSet/>
      <dgm:spPr/>
      <dgm:t>
        <a:bodyPr/>
        <a:lstStyle/>
        <a:p>
          <a:endParaRPr lang="en-US"/>
        </a:p>
      </dgm:t>
    </dgm:pt>
    <dgm:pt modelId="{180A5662-7829-4F1B-95E8-62FD9BD5243E}" type="sibTrans" cxnId="{4B4B6224-5F45-44FD-B448-B6D34BED50FA}">
      <dgm:prSet/>
      <dgm:spPr/>
      <dgm:t>
        <a:bodyPr/>
        <a:lstStyle/>
        <a:p>
          <a:endParaRPr lang="en-US"/>
        </a:p>
      </dgm:t>
    </dgm:pt>
    <dgm:pt modelId="{6618C3FE-EE56-4211-8CD9-A5DEB0C57569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dirty="0" smtClean="0"/>
            <a:t>Accessible 24 hours a day</a:t>
          </a:r>
          <a:endParaRPr lang="en-US" sz="2400" dirty="0"/>
        </a:p>
      </dgm:t>
    </dgm:pt>
    <dgm:pt modelId="{1AC2FB2D-762C-4026-A3F5-2BA911B8CD59}" type="parTrans" cxnId="{892274E2-F4A7-4CE9-97B5-9FB03EA22E86}">
      <dgm:prSet/>
      <dgm:spPr/>
      <dgm:t>
        <a:bodyPr/>
        <a:lstStyle/>
        <a:p>
          <a:endParaRPr lang="en-US"/>
        </a:p>
      </dgm:t>
    </dgm:pt>
    <dgm:pt modelId="{84BFD3EC-3C3A-4BF0-9E65-2F81C3D914BB}" type="sibTrans" cxnId="{892274E2-F4A7-4CE9-97B5-9FB03EA22E86}">
      <dgm:prSet/>
      <dgm:spPr/>
      <dgm:t>
        <a:bodyPr/>
        <a:lstStyle/>
        <a:p>
          <a:endParaRPr lang="en-US"/>
        </a:p>
      </dgm:t>
    </dgm:pt>
    <dgm:pt modelId="{E58C2F09-02D4-4B7A-A7C2-ED09F73A3828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dirty="0" smtClean="0"/>
            <a:t>No travel hassles</a:t>
          </a:r>
          <a:endParaRPr lang="en-US" sz="2400" dirty="0"/>
        </a:p>
      </dgm:t>
    </dgm:pt>
    <dgm:pt modelId="{D83DB838-DF5D-4321-85FA-F3B7D5BBA686}" type="parTrans" cxnId="{E627CB45-C50E-47E5-B6A6-22658B89271C}">
      <dgm:prSet/>
      <dgm:spPr/>
      <dgm:t>
        <a:bodyPr/>
        <a:lstStyle/>
        <a:p>
          <a:endParaRPr lang="en-US"/>
        </a:p>
      </dgm:t>
    </dgm:pt>
    <dgm:pt modelId="{2DE081BD-3465-475C-B402-D985911E84C6}" type="sibTrans" cxnId="{E627CB45-C50E-47E5-B6A6-22658B89271C}">
      <dgm:prSet/>
      <dgm:spPr/>
      <dgm:t>
        <a:bodyPr/>
        <a:lstStyle/>
        <a:p>
          <a:endParaRPr lang="en-US"/>
        </a:p>
      </dgm:t>
    </dgm:pt>
    <dgm:pt modelId="{174633B3-DD18-4264-8540-C908CD23AA7C}">
      <dgm:prSet phldrT="[Text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>
          <a:outerShdw blurRad="50800" dist="50800" dir="5400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2800" dirty="0" smtClean="0"/>
            <a:t>Addresses Multiple Learning Styles</a:t>
          </a:r>
          <a:endParaRPr lang="en-US" sz="2800" dirty="0"/>
        </a:p>
      </dgm:t>
    </dgm:pt>
    <dgm:pt modelId="{3067D688-068A-4340-865E-F3C2E297EE4B}" type="parTrans" cxnId="{FBB22AD7-0C40-4969-BD6A-7A2EDE5B11C3}">
      <dgm:prSet/>
      <dgm:spPr/>
      <dgm:t>
        <a:bodyPr/>
        <a:lstStyle/>
        <a:p>
          <a:endParaRPr lang="en-US"/>
        </a:p>
      </dgm:t>
    </dgm:pt>
    <dgm:pt modelId="{2E639764-CFD5-40C1-B18C-687E49A2B8A6}" type="sibTrans" cxnId="{FBB22AD7-0C40-4969-BD6A-7A2EDE5B11C3}">
      <dgm:prSet/>
      <dgm:spPr/>
      <dgm:t>
        <a:bodyPr/>
        <a:lstStyle/>
        <a:p>
          <a:endParaRPr lang="en-US"/>
        </a:p>
      </dgm:t>
    </dgm:pt>
    <dgm:pt modelId="{60B60D1A-D9A5-4849-B2CC-A005FB38620F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dirty="0" smtClean="0"/>
            <a:t>Audio/video clips</a:t>
          </a:r>
          <a:endParaRPr lang="en-US" sz="2400" dirty="0"/>
        </a:p>
      </dgm:t>
    </dgm:pt>
    <dgm:pt modelId="{1FE2363B-3F90-4CEA-BBDA-73CEF03C9627}" type="parTrans" cxnId="{D75DE7BE-AFEB-428D-9594-F2680341A11C}">
      <dgm:prSet/>
      <dgm:spPr/>
      <dgm:t>
        <a:bodyPr/>
        <a:lstStyle/>
        <a:p>
          <a:endParaRPr lang="en-US"/>
        </a:p>
      </dgm:t>
    </dgm:pt>
    <dgm:pt modelId="{A27E5CF0-9850-4AFA-A1F3-84461F46929D}" type="sibTrans" cxnId="{D75DE7BE-AFEB-428D-9594-F2680341A11C}">
      <dgm:prSet/>
      <dgm:spPr/>
      <dgm:t>
        <a:bodyPr/>
        <a:lstStyle/>
        <a:p>
          <a:endParaRPr lang="en-US"/>
        </a:p>
      </dgm:t>
    </dgm:pt>
    <dgm:pt modelId="{D18D052F-0118-44D4-BF97-C9FD1FBC606D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dirty="0" smtClean="0"/>
            <a:t>Hands-on activities</a:t>
          </a:r>
          <a:endParaRPr lang="en-US" sz="2400" dirty="0"/>
        </a:p>
      </dgm:t>
    </dgm:pt>
    <dgm:pt modelId="{B39A420E-11BB-4375-BDB8-721FB02E1B7C}" type="parTrans" cxnId="{DC3D13CC-0076-4210-939C-D2192A8367C3}">
      <dgm:prSet/>
      <dgm:spPr/>
      <dgm:t>
        <a:bodyPr/>
        <a:lstStyle/>
        <a:p>
          <a:endParaRPr lang="en-US"/>
        </a:p>
      </dgm:t>
    </dgm:pt>
    <dgm:pt modelId="{165E7687-2F37-4E73-BCCA-270B6E66C4AA}" type="sibTrans" cxnId="{DC3D13CC-0076-4210-939C-D2192A8367C3}">
      <dgm:prSet/>
      <dgm:spPr/>
      <dgm:t>
        <a:bodyPr/>
        <a:lstStyle/>
        <a:p>
          <a:endParaRPr lang="en-US"/>
        </a:p>
      </dgm:t>
    </dgm:pt>
    <dgm:pt modelId="{FA901889-64CC-4844-AE7D-12BCFAA5FDE3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dirty="0" smtClean="0"/>
            <a:t>No child care expenses</a:t>
          </a:r>
          <a:endParaRPr lang="en-US" sz="2400" dirty="0"/>
        </a:p>
      </dgm:t>
    </dgm:pt>
    <dgm:pt modelId="{1C01BF46-FA6C-4F66-A973-69674239E18C}" type="parTrans" cxnId="{8656DC4F-CA83-4784-8B37-7239561CEB17}">
      <dgm:prSet/>
      <dgm:spPr/>
      <dgm:t>
        <a:bodyPr/>
        <a:lstStyle/>
        <a:p>
          <a:endParaRPr lang="en-US"/>
        </a:p>
      </dgm:t>
    </dgm:pt>
    <dgm:pt modelId="{6D3ABEB6-527A-4FF1-AAAB-4739A4A7E404}" type="sibTrans" cxnId="{8656DC4F-CA83-4784-8B37-7239561CEB17}">
      <dgm:prSet/>
      <dgm:spPr/>
      <dgm:t>
        <a:bodyPr/>
        <a:lstStyle/>
        <a:p>
          <a:endParaRPr lang="en-US"/>
        </a:p>
      </dgm:t>
    </dgm:pt>
    <dgm:pt modelId="{F1189358-05FB-4D99-8868-3AAC7BF81944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dirty="0" smtClean="0"/>
            <a:t>Student-controlled pace</a:t>
          </a:r>
          <a:endParaRPr lang="en-US" sz="2400" dirty="0"/>
        </a:p>
      </dgm:t>
    </dgm:pt>
    <dgm:pt modelId="{747844D8-18E7-420A-BCF4-96B28AD3EE91}" type="parTrans" cxnId="{FE1652FE-6BE0-4193-84E4-2090FFD26494}">
      <dgm:prSet/>
      <dgm:spPr/>
      <dgm:t>
        <a:bodyPr/>
        <a:lstStyle/>
        <a:p>
          <a:endParaRPr lang="en-US"/>
        </a:p>
      </dgm:t>
    </dgm:pt>
    <dgm:pt modelId="{3D552039-3078-4ACB-87AD-A5BE0A76F27C}" type="sibTrans" cxnId="{FE1652FE-6BE0-4193-84E4-2090FFD26494}">
      <dgm:prSet/>
      <dgm:spPr/>
      <dgm:t>
        <a:bodyPr/>
        <a:lstStyle/>
        <a:p>
          <a:endParaRPr lang="en-US"/>
        </a:p>
      </dgm:t>
    </dgm:pt>
    <dgm:pt modelId="{4A1C34A9-79EA-4449-9770-0886CBBB052E}" type="pres">
      <dgm:prSet presAssocID="{1E497737-EEAB-4C9A-B40A-C0201B4D02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9BF2F1-DD93-48D0-A190-238E2EE206EA}" type="pres">
      <dgm:prSet presAssocID="{14AE970A-F853-44CE-8B03-A33C53CA2D57}" presName="linNode" presStyleCnt="0"/>
      <dgm:spPr/>
    </dgm:pt>
    <dgm:pt modelId="{2BBA20FD-62D9-4C8F-B321-74539EB402AE}" type="pres">
      <dgm:prSet presAssocID="{14AE970A-F853-44CE-8B03-A33C53CA2D5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7F6E4-E2D3-4AF9-92AC-D45CE29C32A3}" type="pres">
      <dgm:prSet presAssocID="{14AE970A-F853-44CE-8B03-A33C53CA2D5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FE8CA-DAE0-4C28-9BC9-5EAE18F819FC}" type="pres">
      <dgm:prSet presAssocID="{180A5662-7829-4F1B-95E8-62FD9BD5243E}" presName="sp" presStyleCnt="0"/>
      <dgm:spPr/>
    </dgm:pt>
    <dgm:pt modelId="{C93A3D9C-38A4-46BC-8C42-A0D31DC5CA6A}" type="pres">
      <dgm:prSet presAssocID="{174633B3-DD18-4264-8540-C908CD23AA7C}" presName="linNode" presStyleCnt="0"/>
      <dgm:spPr/>
    </dgm:pt>
    <dgm:pt modelId="{A12B2E37-6457-48C9-B658-7DB2388E9425}" type="pres">
      <dgm:prSet presAssocID="{174633B3-DD18-4264-8540-C908CD23AA7C}" presName="parentText" presStyleLbl="node1" presStyleIdx="1" presStyleCnt="2" custLinFactNeighborY="3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30D3D-3258-40F3-B3B2-65A3CEFD5DAB}" type="pres">
      <dgm:prSet presAssocID="{174633B3-DD18-4264-8540-C908CD23AA7C}" presName="descendantText" presStyleLbl="alignAccFollowNode1" presStyleIdx="1" presStyleCnt="2" custLinFactNeighborX="309" custLinFactNeighborY="-7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27CB45-C50E-47E5-B6A6-22658B89271C}" srcId="{14AE970A-F853-44CE-8B03-A33C53CA2D57}" destId="{E58C2F09-02D4-4B7A-A7C2-ED09F73A3828}" srcOrd="1" destOrd="0" parTransId="{D83DB838-DF5D-4321-85FA-F3B7D5BBA686}" sibTransId="{2DE081BD-3465-475C-B402-D985911E84C6}"/>
    <dgm:cxn modelId="{92ED16B6-6916-4686-B875-571A9A8E0553}" type="presOf" srcId="{FA901889-64CC-4844-AE7D-12BCFAA5FDE3}" destId="{11D7F6E4-E2D3-4AF9-92AC-D45CE29C32A3}" srcOrd="0" destOrd="2" presId="urn:microsoft.com/office/officeart/2005/8/layout/vList5"/>
    <dgm:cxn modelId="{1C37481B-F536-4096-8B44-B299F96E6979}" type="presOf" srcId="{E58C2F09-02D4-4B7A-A7C2-ED09F73A3828}" destId="{11D7F6E4-E2D3-4AF9-92AC-D45CE29C32A3}" srcOrd="0" destOrd="1" presId="urn:microsoft.com/office/officeart/2005/8/layout/vList5"/>
    <dgm:cxn modelId="{2D51572F-EB0C-4764-86A6-1DD1DB67B84B}" type="presOf" srcId="{14AE970A-F853-44CE-8B03-A33C53CA2D57}" destId="{2BBA20FD-62D9-4C8F-B321-74539EB402AE}" srcOrd="0" destOrd="0" presId="urn:microsoft.com/office/officeart/2005/8/layout/vList5"/>
    <dgm:cxn modelId="{4B4B6224-5F45-44FD-B448-B6D34BED50FA}" srcId="{1E497737-EEAB-4C9A-B40A-C0201B4D025E}" destId="{14AE970A-F853-44CE-8B03-A33C53CA2D57}" srcOrd="0" destOrd="0" parTransId="{04F8AB81-F9E2-4A80-8F4B-B3A002656EC4}" sibTransId="{180A5662-7829-4F1B-95E8-62FD9BD5243E}"/>
    <dgm:cxn modelId="{D75DE7BE-AFEB-428D-9594-F2680341A11C}" srcId="{174633B3-DD18-4264-8540-C908CD23AA7C}" destId="{60B60D1A-D9A5-4849-B2CC-A005FB38620F}" srcOrd="0" destOrd="0" parTransId="{1FE2363B-3F90-4CEA-BBDA-73CEF03C9627}" sibTransId="{A27E5CF0-9850-4AFA-A1F3-84461F46929D}"/>
    <dgm:cxn modelId="{892274E2-F4A7-4CE9-97B5-9FB03EA22E86}" srcId="{14AE970A-F853-44CE-8B03-A33C53CA2D57}" destId="{6618C3FE-EE56-4211-8CD9-A5DEB0C57569}" srcOrd="0" destOrd="0" parTransId="{1AC2FB2D-762C-4026-A3F5-2BA911B8CD59}" sibTransId="{84BFD3EC-3C3A-4BF0-9E65-2F81C3D914BB}"/>
    <dgm:cxn modelId="{DC3D13CC-0076-4210-939C-D2192A8367C3}" srcId="{174633B3-DD18-4264-8540-C908CD23AA7C}" destId="{D18D052F-0118-44D4-BF97-C9FD1FBC606D}" srcOrd="1" destOrd="0" parTransId="{B39A420E-11BB-4375-BDB8-721FB02E1B7C}" sibTransId="{165E7687-2F37-4E73-BCCA-270B6E66C4AA}"/>
    <dgm:cxn modelId="{8656DC4F-CA83-4784-8B37-7239561CEB17}" srcId="{14AE970A-F853-44CE-8B03-A33C53CA2D57}" destId="{FA901889-64CC-4844-AE7D-12BCFAA5FDE3}" srcOrd="2" destOrd="0" parTransId="{1C01BF46-FA6C-4F66-A973-69674239E18C}" sibTransId="{6D3ABEB6-527A-4FF1-AAAB-4739A4A7E404}"/>
    <dgm:cxn modelId="{AA4FCDC2-B838-4C8D-9722-FE3BE8CD638A}" type="presOf" srcId="{174633B3-DD18-4264-8540-C908CD23AA7C}" destId="{A12B2E37-6457-48C9-B658-7DB2388E9425}" srcOrd="0" destOrd="0" presId="urn:microsoft.com/office/officeart/2005/8/layout/vList5"/>
    <dgm:cxn modelId="{EE146F8F-E3A7-4355-A4FF-F09ED2B1E8C4}" type="presOf" srcId="{60B60D1A-D9A5-4849-B2CC-A005FB38620F}" destId="{9E830D3D-3258-40F3-B3B2-65A3CEFD5DAB}" srcOrd="0" destOrd="0" presId="urn:microsoft.com/office/officeart/2005/8/layout/vList5"/>
    <dgm:cxn modelId="{24B6DFA9-18C7-476C-82C2-966032B40CC0}" type="presOf" srcId="{1E497737-EEAB-4C9A-B40A-C0201B4D025E}" destId="{4A1C34A9-79EA-4449-9770-0886CBBB052E}" srcOrd="0" destOrd="0" presId="urn:microsoft.com/office/officeart/2005/8/layout/vList5"/>
    <dgm:cxn modelId="{9C028DB6-AB6F-4292-81FC-67B20872E68A}" type="presOf" srcId="{D18D052F-0118-44D4-BF97-C9FD1FBC606D}" destId="{9E830D3D-3258-40F3-B3B2-65A3CEFD5DAB}" srcOrd="0" destOrd="1" presId="urn:microsoft.com/office/officeart/2005/8/layout/vList5"/>
    <dgm:cxn modelId="{FE1652FE-6BE0-4193-84E4-2090FFD26494}" srcId="{174633B3-DD18-4264-8540-C908CD23AA7C}" destId="{F1189358-05FB-4D99-8868-3AAC7BF81944}" srcOrd="2" destOrd="0" parTransId="{747844D8-18E7-420A-BCF4-96B28AD3EE91}" sibTransId="{3D552039-3078-4ACB-87AD-A5BE0A76F27C}"/>
    <dgm:cxn modelId="{FBB22AD7-0C40-4969-BD6A-7A2EDE5B11C3}" srcId="{1E497737-EEAB-4C9A-B40A-C0201B4D025E}" destId="{174633B3-DD18-4264-8540-C908CD23AA7C}" srcOrd="1" destOrd="0" parTransId="{3067D688-068A-4340-865E-F3C2E297EE4B}" sibTransId="{2E639764-CFD5-40C1-B18C-687E49A2B8A6}"/>
    <dgm:cxn modelId="{F67DBACC-0D79-4773-BE67-62E6C4525700}" type="presOf" srcId="{6618C3FE-EE56-4211-8CD9-A5DEB0C57569}" destId="{11D7F6E4-E2D3-4AF9-92AC-D45CE29C32A3}" srcOrd="0" destOrd="0" presId="urn:microsoft.com/office/officeart/2005/8/layout/vList5"/>
    <dgm:cxn modelId="{873FF1BF-D977-4151-97B9-3F4F4E4E03AC}" type="presOf" srcId="{F1189358-05FB-4D99-8868-3AAC7BF81944}" destId="{9E830D3D-3258-40F3-B3B2-65A3CEFD5DAB}" srcOrd="0" destOrd="2" presId="urn:microsoft.com/office/officeart/2005/8/layout/vList5"/>
    <dgm:cxn modelId="{A09436BD-1149-45BF-8B7C-8225D1419648}" type="presParOf" srcId="{4A1C34A9-79EA-4449-9770-0886CBBB052E}" destId="{7E9BF2F1-DD93-48D0-A190-238E2EE206EA}" srcOrd="0" destOrd="0" presId="urn:microsoft.com/office/officeart/2005/8/layout/vList5"/>
    <dgm:cxn modelId="{DBFBB91A-2179-4C8D-8C02-86A1EF3E79F9}" type="presParOf" srcId="{7E9BF2F1-DD93-48D0-A190-238E2EE206EA}" destId="{2BBA20FD-62D9-4C8F-B321-74539EB402AE}" srcOrd="0" destOrd="0" presId="urn:microsoft.com/office/officeart/2005/8/layout/vList5"/>
    <dgm:cxn modelId="{15474853-401E-41BD-A443-E6636401EDD7}" type="presParOf" srcId="{7E9BF2F1-DD93-48D0-A190-238E2EE206EA}" destId="{11D7F6E4-E2D3-4AF9-92AC-D45CE29C32A3}" srcOrd="1" destOrd="0" presId="urn:microsoft.com/office/officeart/2005/8/layout/vList5"/>
    <dgm:cxn modelId="{6ACE75EF-652A-40BE-B0D5-336AD052844A}" type="presParOf" srcId="{4A1C34A9-79EA-4449-9770-0886CBBB052E}" destId="{0CCFE8CA-DAE0-4C28-9BC9-5EAE18F819FC}" srcOrd="1" destOrd="0" presId="urn:microsoft.com/office/officeart/2005/8/layout/vList5"/>
    <dgm:cxn modelId="{D6F2252B-DD58-4BC9-B343-4A12B513B935}" type="presParOf" srcId="{4A1C34A9-79EA-4449-9770-0886CBBB052E}" destId="{C93A3D9C-38A4-46BC-8C42-A0D31DC5CA6A}" srcOrd="2" destOrd="0" presId="urn:microsoft.com/office/officeart/2005/8/layout/vList5"/>
    <dgm:cxn modelId="{BE7B9121-38C2-4D57-9FED-9A1F16912AD9}" type="presParOf" srcId="{C93A3D9C-38A4-46BC-8C42-A0D31DC5CA6A}" destId="{A12B2E37-6457-48C9-B658-7DB2388E9425}" srcOrd="0" destOrd="0" presId="urn:microsoft.com/office/officeart/2005/8/layout/vList5"/>
    <dgm:cxn modelId="{9F8FD092-F84D-44C4-92A9-7CACCD3AA467}" type="presParOf" srcId="{C93A3D9C-38A4-46BC-8C42-A0D31DC5CA6A}" destId="{9E830D3D-3258-40F3-B3B2-65A3CEFD5DA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9CCC85-DBD7-45FA-BD44-3FC409E2B69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B5FDCB-E222-4107-A601-196B408D0872}">
      <dgm:prSet phldrT="[Text]"/>
      <dgm:spPr>
        <a:solidFill>
          <a:srgbClr val="993366"/>
        </a:solidFill>
      </dgm:spPr>
      <dgm:t>
        <a:bodyPr/>
        <a:lstStyle/>
        <a:p>
          <a:r>
            <a:rPr lang="en-US" dirty="0" smtClean="0"/>
            <a:t>Multi-Media</a:t>
          </a:r>
          <a:endParaRPr lang="en-US" dirty="0"/>
        </a:p>
      </dgm:t>
    </dgm:pt>
    <dgm:pt modelId="{6101470F-6CD6-41CA-9AEE-25DAFCBDD204}" type="parTrans" cxnId="{42CA6D7A-46CD-4645-8156-664CB348B042}">
      <dgm:prSet/>
      <dgm:spPr/>
      <dgm:t>
        <a:bodyPr/>
        <a:lstStyle/>
        <a:p>
          <a:endParaRPr lang="en-US"/>
        </a:p>
      </dgm:t>
    </dgm:pt>
    <dgm:pt modelId="{4DB81B81-A4C1-4C9F-82C6-98E273685D7F}" type="sibTrans" cxnId="{42CA6D7A-46CD-4645-8156-664CB348B042}">
      <dgm:prSet/>
      <dgm:spPr/>
      <dgm:t>
        <a:bodyPr/>
        <a:lstStyle/>
        <a:p>
          <a:endParaRPr lang="en-US"/>
        </a:p>
      </dgm:t>
    </dgm:pt>
    <dgm:pt modelId="{4857D5D2-6DCC-4CF4-8204-DF5788A33BBD}">
      <dgm:prSet phldrT="[Text]"/>
      <dgm:spPr/>
      <dgm:t>
        <a:bodyPr/>
        <a:lstStyle/>
        <a:p>
          <a:r>
            <a:rPr lang="en-US" dirty="0" smtClean="0"/>
            <a:t>Audio</a:t>
          </a:r>
          <a:endParaRPr lang="en-US" dirty="0"/>
        </a:p>
      </dgm:t>
    </dgm:pt>
    <dgm:pt modelId="{0648DD4E-616D-49C7-AE15-4026B65B548D}" type="parTrans" cxnId="{1FAB6581-F72D-4ED7-BBD9-974386F7D164}">
      <dgm:prSet/>
      <dgm:spPr/>
      <dgm:t>
        <a:bodyPr/>
        <a:lstStyle/>
        <a:p>
          <a:endParaRPr lang="en-US"/>
        </a:p>
      </dgm:t>
    </dgm:pt>
    <dgm:pt modelId="{BAE711AE-AEF1-41C0-A511-B10E671FFCF4}" type="sibTrans" cxnId="{1FAB6581-F72D-4ED7-BBD9-974386F7D164}">
      <dgm:prSet/>
      <dgm:spPr/>
      <dgm:t>
        <a:bodyPr/>
        <a:lstStyle/>
        <a:p>
          <a:endParaRPr lang="en-US"/>
        </a:p>
      </dgm:t>
    </dgm:pt>
    <dgm:pt modelId="{AD7F7E95-F082-4A02-9C4C-B1E40F8D1B9F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Video</a:t>
          </a:r>
          <a:endParaRPr lang="en-US" dirty="0"/>
        </a:p>
      </dgm:t>
    </dgm:pt>
    <dgm:pt modelId="{C93F2FB1-846F-4683-AA97-06D9CD01D04D}" type="parTrans" cxnId="{0B7E3194-5D45-4425-947B-A025F393852D}">
      <dgm:prSet/>
      <dgm:spPr/>
      <dgm:t>
        <a:bodyPr/>
        <a:lstStyle/>
        <a:p>
          <a:endParaRPr lang="en-US"/>
        </a:p>
      </dgm:t>
    </dgm:pt>
    <dgm:pt modelId="{EEC2AD5D-559A-4FE8-B52A-303413A0B75B}" type="sibTrans" cxnId="{0B7E3194-5D45-4425-947B-A025F393852D}">
      <dgm:prSet/>
      <dgm:spPr/>
      <dgm:t>
        <a:bodyPr/>
        <a:lstStyle/>
        <a:p>
          <a:endParaRPr lang="en-US"/>
        </a:p>
      </dgm:t>
    </dgm:pt>
    <dgm:pt modelId="{A2680D1E-53EB-419D-B4FA-FD1DE81A402C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smtClean="0"/>
            <a:t>Podcasts</a:t>
          </a:r>
          <a:endParaRPr lang="en-US" dirty="0"/>
        </a:p>
      </dgm:t>
    </dgm:pt>
    <dgm:pt modelId="{E3B34282-BCFD-49E5-A854-6BD09368A3CD}" type="parTrans" cxnId="{6C4CFEB4-11A0-4EA1-A5B0-6CB3D80630D9}">
      <dgm:prSet/>
      <dgm:spPr/>
      <dgm:t>
        <a:bodyPr/>
        <a:lstStyle/>
        <a:p>
          <a:endParaRPr lang="en-US"/>
        </a:p>
      </dgm:t>
    </dgm:pt>
    <dgm:pt modelId="{87E96E70-697E-4487-A91D-BE24DE97DE4C}" type="sibTrans" cxnId="{6C4CFEB4-11A0-4EA1-A5B0-6CB3D80630D9}">
      <dgm:prSet/>
      <dgm:spPr/>
      <dgm:t>
        <a:bodyPr/>
        <a:lstStyle/>
        <a:p>
          <a:endParaRPr lang="en-US"/>
        </a:p>
      </dgm:t>
    </dgm:pt>
    <dgm:pt modelId="{ECF5F7CF-0311-4359-99C5-9FD8A853B8B1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4000" dirty="0" smtClean="0"/>
            <a:t>Games</a:t>
          </a:r>
          <a:endParaRPr lang="en-US" sz="4000" dirty="0"/>
        </a:p>
      </dgm:t>
    </dgm:pt>
    <dgm:pt modelId="{0B184C1A-1E2B-4F6A-9C8F-A3F09DA4A3BB}" type="parTrans" cxnId="{CA47F913-06C9-4736-8BB7-834A554CEA1C}">
      <dgm:prSet/>
      <dgm:spPr/>
      <dgm:t>
        <a:bodyPr/>
        <a:lstStyle/>
        <a:p>
          <a:endParaRPr lang="en-US"/>
        </a:p>
      </dgm:t>
    </dgm:pt>
    <dgm:pt modelId="{17EEC573-8D84-4E01-A49A-08AF5709B25A}" type="sibTrans" cxnId="{CA47F913-06C9-4736-8BB7-834A554CEA1C}">
      <dgm:prSet/>
      <dgm:spPr/>
      <dgm:t>
        <a:bodyPr/>
        <a:lstStyle/>
        <a:p>
          <a:endParaRPr lang="en-US"/>
        </a:p>
      </dgm:t>
    </dgm:pt>
    <dgm:pt modelId="{0E3E0F15-E9C4-487B-BEE5-4DA716B13B49}" type="pres">
      <dgm:prSet presAssocID="{4E9CCC85-DBD7-45FA-BD44-3FC409E2B69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FF80FF-70F3-4488-B404-087ED617369E}" type="pres">
      <dgm:prSet presAssocID="{DEB5FDCB-E222-4107-A601-196B408D0872}" presName="centerShape" presStyleLbl="node0" presStyleIdx="0" presStyleCnt="1" custScaleX="124890"/>
      <dgm:spPr/>
      <dgm:t>
        <a:bodyPr/>
        <a:lstStyle/>
        <a:p>
          <a:endParaRPr lang="en-US"/>
        </a:p>
      </dgm:t>
    </dgm:pt>
    <dgm:pt modelId="{5DC7E821-52E0-4831-8399-C109A8E365EF}" type="pres">
      <dgm:prSet presAssocID="{4857D5D2-6DCC-4CF4-8204-DF5788A33BBD}" presName="node" presStyleLbl="node1" presStyleIdx="0" presStyleCnt="4" custScaleX="171109" custRadScaleRad="950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6317F-CD59-485F-A312-3C61A556A98A}" type="pres">
      <dgm:prSet presAssocID="{4857D5D2-6DCC-4CF4-8204-DF5788A33BBD}" presName="dummy" presStyleCnt="0"/>
      <dgm:spPr/>
    </dgm:pt>
    <dgm:pt modelId="{A2F2322C-CB21-4ED0-A536-E42CD29116F8}" type="pres">
      <dgm:prSet presAssocID="{BAE711AE-AEF1-41C0-A511-B10E671FFCF4}" presName="sibTrans" presStyleLbl="sibTrans2D1" presStyleIdx="0" presStyleCnt="4" custLinFactNeighborX="1088" custLinFactNeighborY="872"/>
      <dgm:spPr/>
      <dgm:t>
        <a:bodyPr/>
        <a:lstStyle/>
        <a:p>
          <a:endParaRPr lang="en-US"/>
        </a:p>
      </dgm:t>
    </dgm:pt>
    <dgm:pt modelId="{C0177018-E301-4014-90BF-F515C276C30C}" type="pres">
      <dgm:prSet presAssocID="{AD7F7E95-F082-4A02-9C4C-B1E40F8D1B9F}" presName="node" presStyleLbl="node1" presStyleIdx="1" presStyleCnt="4" custScaleX="160914" custRadScaleRad="120813" custRadScaleInc="-35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59DE64-4557-46A6-B380-5CA1FAB069C8}" type="pres">
      <dgm:prSet presAssocID="{AD7F7E95-F082-4A02-9C4C-B1E40F8D1B9F}" presName="dummy" presStyleCnt="0"/>
      <dgm:spPr/>
    </dgm:pt>
    <dgm:pt modelId="{802E0D27-A5E8-445B-98AF-E4B628725115}" type="pres">
      <dgm:prSet presAssocID="{EEC2AD5D-559A-4FE8-B52A-303413A0B75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941CFEC-5842-4682-9146-E404B939D1CA}" type="pres">
      <dgm:prSet presAssocID="{A2680D1E-53EB-419D-B4FA-FD1DE81A402C}" presName="node" presStyleLbl="node1" presStyleIdx="2" presStyleCnt="4" custScaleX="171109" custRadScaleRad="950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8C077-F365-4350-B76B-E932CDBEF8E7}" type="pres">
      <dgm:prSet presAssocID="{A2680D1E-53EB-419D-B4FA-FD1DE81A402C}" presName="dummy" presStyleCnt="0"/>
      <dgm:spPr/>
    </dgm:pt>
    <dgm:pt modelId="{B13C61CE-3E05-49AC-B1EE-6F60CF869270}" type="pres">
      <dgm:prSet presAssocID="{87E96E70-697E-4487-A91D-BE24DE97DE4C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D018E78-9D66-4335-B840-ECC6D51C64BE}" type="pres">
      <dgm:prSet presAssocID="{ECF5F7CF-0311-4359-99C5-9FD8A853B8B1}" presName="node" presStyleLbl="node1" presStyleIdx="3" presStyleCnt="4" custScaleX="162630" custRadScaleRad="119123" custRadScaleInc="35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5709F1-CF36-42C9-933A-06EB2204E5A7}" type="pres">
      <dgm:prSet presAssocID="{ECF5F7CF-0311-4359-99C5-9FD8A853B8B1}" presName="dummy" presStyleCnt="0"/>
      <dgm:spPr/>
    </dgm:pt>
    <dgm:pt modelId="{95886DAB-93CC-495F-B66B-158550F26B36}" type="pres">
      <dgm:prSet presAssocID="{17EEC573-8D84-4E01-A49A-08AF5709B25A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DC66E5C-F209-4029-B82A-F04FA43640CE}" type="presOf" srcId="{DEB5FDCB-E222-4107-A601-196B408D0872}" destId="{BDFF80FF-70F3-4488-B404-087ED617369E}" srcOrd="0" destOrd="0" presId="urn:microsoft.com/office/officeart/2005/8/layout/radial6"/>
    <dgm:cxn modelId="{EAA430C5-4EBC-418A-BB3F-24176D2EF842}" type="presOf" srcId="{17EEC573-8D84-4E01-A49A-08AF5709B25A}" destId="{95886DAB-93CC-495F-B66B-158550F26B36}" srcOrd="0" destOrd="0" presId="urn:microsoft.com/office/officeart/2005/8/layout/radial6"/>
    <dgm:cxn modelId="{526F8940-98B4-4146-9C25-08DA7A458B11}" type="presOf" srcId="{A2680D1E-53EB-419D-B4FA-FD1DE81A402C}" destId="{C941CFEC-5842-4682-9146-E404B939D1CA}" srcOrd="0" destOrd="0" presId="urn:microsoft.com/office/officeart/2005/8/layout/radial6"/>
    <dgm:cxn modelId="{42CA6D7A-46CD-4645-8156-664CB348B042}" srcId="{4E9CCC85-DBD7-45FA-BD44-3FC409E2B699}" destId="{DEB5FDCB-E222-4107-A601-196B408D0872}" srcOrd="0" destOrd="0" parTransId="{6101470F-6CD6-41CA-9AEE-25DAFCBDD204}" sibTransId="{4DB81B81-A4C1-4C9F-82C6-98E273685D7F}"/>
    <dgm:cxn modelId="{0F644C0E-3F37-425A-AF76-0EEE5D16ABB0}" type="presOf" srcId="{4E9CCC85-DBD7-45FA-BD44-3FC409E2B699}" destId="{0E3E0F15-E9C4-487B-BEE5-4DA716B13B49}" srcOrd="0" destOrd="0" presId="urn:microsoft.com/office/officeart/2005/8/layout/radial6"/>
    <dgm:cxn modelId="{6C4CFEB4-11A0-4EA1-A5B0-6CB3D80630D9}" srcId="{DEB5FDCB-E222-4107-A601-196B408D0872}" destId="{A2680D1E-53EB-419D-B4FA-FD1DE81A402C}" srcOrd="2" destOrd="0" parTransId="{E3B34282-BCFD-49E5-A854-6BD09368A3CD}" sibTransId="{87E96E70-697E-4487-A91D-BE24DE97DE4C}"/>
    <dgm:cxn modelId="{1FAB6581-F72D-4ED7-BBD9-974386F7D164}" srcId="{DEB5FDCB-E222-4107-A601-196B408D0872}" destId="{4857D5D2-6DCC-4CF4-8204-DF5788A33BBD}" srcOrd="0" destOrd="0" parTransId="{0648DD4E-616D-49C7-AE15-4026B65B548D}" sibTransId="{BAE711AE-AEF1-41C0-A511-B10E671FFCF4}"/>
    <dgm:cxn modelId="{A4DB54C6-9EF8-4172-99EA-EB07827DF6AE}" type="presOf" srcId="{EEC2AD5D-559A-4FE8-B52A-303413A0B75B}" destId="{802E0D27-A5E8-445B-98AF-E4B628725115}" srcOrd="0" destOrd="0" presId="urn:microsoft.com/office/officeart/2005/8/layout/radial6"/>
    <dgm:cxn modelId="{A9D466D9-1577-48C2-85D3-297A2632A11D}" type="presOf" srcId="{BAE711AE-AEF1-41C0-A511-B10E671FFCF4}" destId="{A2F2322C-CB21-4ED0-A536-E42CD29116F8}" srcOrd="0" destOrd="0" presId="urn:microsoft.com/office/officeart/2005/8/layout/radial6"/>
    <dgm:cxn modelId="{D14F5CBD-9AEE-4BED-9BD2-CEFA8484E486}" type="presOf" srcId="{87E96E70-697E-4487-A91D-BE24DE97DE4C}" destId="{B13C61CE-3E05-49AC-B1EE-6F60CF869270}" srcOrd="0" destOrd="0" presId="urn:microsoft.com/office/officeart/2005/8/layout/radial6"/>
    <dgm:cxn modelId="{DF799FB6-F0E0-42B7-B0F7-FA38BF636019}" type="presOf" srcId="{4857D5D2-6DCC-4CF4-8204-DF5788A33BBD}" destId="{5DC7E821-52E0-4831-8399-C109A8E365EF}" srcOrd="0" destOrd="0" presId="urn:microsoft.com/office/officeart/2005/8/layout/radial6"/>
    <dgm:cxn modelId="{28D99478-F2B9-44DA-8CB4-917846E771A5}" type="presOf" srcId="{ECF5F7CF-0311-4359-99C5-9FD8A853B8B1}" destId="{ED018E78-9D66-4335-B840-ECC6D51C64BE}" srcOrd="0" destOrd="0" presId="urn:microsoft.com/office/officeart/2005/8/layout/radial6"/>
    <dgm:cxn modelId="{5C86D40A-D985-49B5-A833-8173BB641283}" type="presOf" srcId="{AD7F7E95-F082-4A02-9C4C-B1E40F8D1B9F}" destId="{C0177018-E301-4014-90BF-F515C276C30C}" srcOrd="0" destOrd="0" presId="urn:microsoft.com/office/officeart/2005/8/layout/radial6"/>
    <dgm:cxn modelId="{0B7E3194-5D45-4425-947B-A025F393852D}" srcId="{DEB5FDCB-E222-4107-A601-196B408D0872}" destId="{AD7F7E95-F082-4A02-9C4C-B1E40F8D1B9F}" srcOrd="1" destOrd="0" parTransId="{C93F2FB1-846F-4683-AA97-06D9CD01D04D}" sibTransId="{EEC2AD5D-559A-4FE8-B52A-303413A0B75B}"/>
    <dgm:cxn modelId="{CA47F913-06C9-4736-8BB7-834A554CEA1C}" srcId="{DEB5FDCB-E222-4107-A601-196B408D0872}" destId="{ECF5F7CF-0311-4359-99C5-9FD8A853B8B1}" srcOrd="3" destOrd="0" parTransId="{0B184C1A-1E2B-4F6A-9C8F-A3F09DA4A3BB}" sibTransId="{17EEC573-8D84-4E01-A49A-08AF5709B25A}"/>
    <dgm:cxn modelId="{94BE3E3C-1B40-4252-BC23-A44A7A50F311}" type="presParOf" srcId="{0E3E0F15-E9C4-487B-BEE5-4DA716B13B49}" destId="{BDFF80FF-70F3-4488-B404-087ED617369E}" srcOrd="0" destOrd="0" presId="urn:microsoft.com/office/officeart/2005/8/layout/radial6"/>
    <dgm:cxn modelId="{3C3A2B1D-A27A-4B53-BD4C-0C6E03FB7309}" type="presParOf" srcId="{0E3E0F15-E9C4-487B-BEE5-4DA716B13B49}" destId="{5DC7E821-52E0-4831-8399-C109A8E365EF}" srcOrd="1" destOrd="0" presId="urn:microsoft.com/office/officeart/2005/8/layout/radial6"/>
    <dgm:cxn modelId="{53AC03FC-476D-4A8F-8052-45D59424D6F5}" type="presParOf" srcId="{0E3E0F15-E9C4-487B-BEE5-4DA716B13B49}" destId="{A016317F-CD59-485F-A312-3C61A556A98A}" srcOrd="2" destOrd="0" presId="urn:microsoft.com/office/officeart/2005/8/layout/radial6"/>
    <dgm:cxn modelId="{F4C5FC76-D6C9-4949-9773-8150554085CE}" type="presParOf" srcId="{0E3E0F15-E9C4-487B-BEE5-4DA716B13B49}" destId="{A2F2322C-CB21-4ED0-A536-E42CD29116F8}" srcOrd="3" destOrd="0" presId="urn:microsoft.com/office/officeart/2005/8/layout/radial6"/>
    <dgm:cxn modelId="{1FF99B5F-CC18-4AB2-922B-7DE515C7201B}" type="presParOf" srcId="{0E3E0F15-E9C4-487B-BEE5-4DA716B13B49}" destId="{C0177018-E301-4014-90BF-F515C276C30C}" srcOrd="4" destOrd="0" presId="urn:microsoft.com/office/officeart/2005/8/layout/radial6"/>
    <dgm:cxn modelId="{B4D660FA-18AB-4B67-AB1B-58A8BFEB5CEF}" type="presParOf" srcId="{0E3E0F15-E9C4-487B-BEE5-4DA716B13B49}" destId="{E759DE64-4557-46A6-B380-5CA1FAB069C8}" srcOrd="5" destOrd="0" presId="urn:microsoft.com/office/officeart/2005/8/layout/radial6"/>
    <dgm:cxn modelId="{4A1D942D-0E30-404A-931E-9620589C3D2F}" type="presParOf" srcId="{0E3E0F15-E9C4-487B-BEE5-4DA716B13B49}" destId="{802E0D27-A5E8-445B-98AF-E4B628725115}" srcOrd="6" destOrd="0" presId="urn:microsoft.com/office/officeart/2005/8/layout/radial6"/>
    <dgm:cxn modelId="{8422A354-C9F8-40A7-ABA0-13528F1B3933}" type="presParOf" srcId="{0E3E0F15-E9C4-487B-BEE5-4DA716B13B49}" destId="{C941CFEC-5842-4682-9146-E404B939D1CA}" srcOrd="7" destOrd="0" presId="urn:microsoft.com/office/officeart/2005/8/layout/radial6"/>
    <dgm:cxn modelId="{2028C42A-81EC-4148-A5EA-956756216EEB}" type="presParOf" srcId="{0E3E0F15-E9C4-487B-BEE5-4DA716B13B49}" destId="{DA88C077-F365-4350-B76B-E932CDBEF8E7}" srcOrd="8" destOrd="0" presId="urn:microsoft.com/office/officeart/2005/8/layout/radial6"/>
    <dgm:cxn modelId="{CE690B69-48F4-4155-9708-5A696454D0DF}" type="presParOf" srcId="{0E3E0F15-E9C4-487B-BEE5-4DA716B13B49}" destId="{B13C61CE-3E05-49AC-B1EE-6F60CF869270}" srcOrd="9" destOrd="0" presId="urn:microsoft.com/office/officeart/2005/8/layout/radial6"/>
    <dgm:cxn modelId="{7FA2C1CA-33C3-4DD8-ACF0-D5197BC638C2}" type="presParOf" srcId="{0E3E0F15-E9C4-487B-BEE5-4DA716B13B49}" destId="{ED018E78-9D66-4335-B840-ECC6D51C64BE}" srcOrd="10" destOrd="0" presId="urn:microsoft.com/office/officeart/2005/8/layout/radial6"/>
    <dgm:cxn modelId="{C5AD7554-F5C3-4DAD-95C1-8620914980D3}" type="presParOf" srcId="{0E3E0F15-E9C4-487B-BEE5-4DA716B13B49}" destId="{7F5709F1-CF36-42C9-933A-06EB2204E5A7}" srcOrd="11" destOrd="0" presId="urn:microsoft.com/office/officeart/2005/8/layout/radial6"/>
    <dgm:cxn modelId="{C04E3E96-9326-4222-BFC0-60276CB62AB2}" type="presParOf" srcId="{0E3E0F15-E9C4-487B-BEE5-4DA716B13B49}" destId="{95886DAB-93CC-495F-B66B-158550F26B36}" srcOrd="12" destOrd="0" presId="urn:microsoft.com/office/officeart/2005/8/layout/radial6"/>
  </dgm:cxnLst>
  <dgm:bg>
    <a:gradFill flip="none" rotWithShape="1">
      <a:gsLst>
        <a:gs pos="0">
          <a:srgbClr val="03D4A8"/>
        </a:gs>
        <a:gs pos="25000">
          <a:srgbClr val="21D6E0"/>
        </a:gs>
        <a:gs pos="75000">
          <a:srgbClr val="0087E6"/>
        </a:gs>
        <a:gs pos="100000">
          <a:srgbClr val="005CBF"/>
        </a:gs>
      </a:gsLst>
      <a:lin ang="5400000" scaled="0"/>
      <a:tileRect/>
    </a:gra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7F6E4-E2D3-4AF9-92AC-D45CE29C32A3}">
      <dsp:nvSpPr>
        <dsp:cNvPr id="0" name=""/>
        <dsp:cNvSpPr/>
      </dsp:nvSpPr>
      <dsp:spPr>
        <a:xfrm rot="5400000">
          <a:off x="4739673" y="-1562850"/>
          <a:ext cx="1712909" cy="5266944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Accessible 24 hours a day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No travel hassles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No child care expenses</a:t>
          </a:r>
          <a:endParaRPr lang="en-US" sz="2400" kern="1200" dirty="0"/>
        </a:p>
      </dsp:txBody>
      <dsp:txXfrm rot="-5400000">
        <a:off x="2962656" y="297784"/>
        <a:ext cx="5183327" cy="1545675"/>
      </dsp:txXfrm>
    </dsp:sp>
    <dsp:sp modelId="{2BBA20FD-62D9-4C8F-B321-74539EB402AE}">
      <dsp:nvSpPr>
        <dsp:cNvPr id="0" name=""/>
        <dsp:cNvSpPr/>
      </dsp:nvSpPr>
      <dsp:spPr>
        <a:xfrm>
          <a:off x="0" y="53"/>
          <a:ext cx="2962656" cy="2141136"/>
        </a:xfrm>
        <a:prstGeom prst="round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Convenient</a:t>
          </a:r>
          <a:endParaRPr lang="en-US" sz="2800" kern="1200" dirty="0"/>
        </a:p>
      </dsp:txBody>
      <dsp:txXfrm>
        <a:off x="104522" y="104575"/>
        <a:ext cx="2753612" cy="1932092"/>
      </dsp:txXfrm>
    </dsp:sp>
    <dsp:sp modelId="{9E830D3D-3258-40F3-B3B2-65A3CEFD5DAB}">
      <dsp:nvSpPr>
        <dsp:cNvPr id="0" name=""/>
        <dsp:cNvSpPr/>
      </dsp:nvSpPr>
      <dsp:spPr>
        <a:xfrm rot="5400000">
          <a:off x="4739673" y="555025"/>
          <a:ext cx="1712909" cy="5266944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Audio/video clips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Hands-on activities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Student-controlled pace</a:t>
          </a:r>
          <a:endParaRPr lang="en-US" sz="2400" kern="1200" dirty="0"/>
        </a:p>
      </dsp:txBody>
      <dsp:txXfrm rot="-5400000">
        <a:off x="2962656" y="2415660"/>
        <a:ext cx="5183327" cy="1545675"/>
      </dsp:txXfrm>
    </dsp:sp>
    <dsp:sp modelId="{A12B2E37-6457-48C9-B658-7DB2388E9425}">
      <dsp:nvSpPr>
        <dsp:cNvPr id="0" name=""/>
        <dsp:cNvSpPr/>
      </dsp:nvSpPr>
      <dsp:spPr>
        <a:xfrm>
          <a:off x="0" y="2248300"/>
          <a:ext cx="2962656" cy="2141136"/>
        </a:xfrm>
        <a:prstGeom prst="round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Addresses Multiple Learning Styles</a:t>
          </a:r>
          <a:endParaRPr lang="en-US" sz="2800" kern="1200" dirty="0"/>
        </a:p>
      </dsp:txBody>
      <dsp:txXfrm>
        <a:off x="104522" y="2352822"/>
        <a:ext cx="2753612" cy="19320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86DAB-93CC-495F-B66B-158550F26B36}">
      <dsp:nvSpPr>
        <dsp:cNvPr id="0" name=""/>
        <dsp:cNvSpPr/>
      </dsp:nvSpPr>
      <dsp:spPr>
        <a:xfrm>
          <a:off x="1444821" y="869330"/>
          <a:ext cx="5277086" cy="5277086"/>
        </a:xfrm>
        <a:prstGeom prst="blockArc">
          <a:avLst>
            <a:gd name="adj1" fmla="val 10981747"/>
            <a:gd name="adj2" fmla="val 16865641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C61CE-3E05-49AC-B1EE-6F60CF869270}">
      <dsp:nvSpPr>
        <dsp:cNvPr id="0" name=""/>
        <dsp:cNvSpPr/>
      </dsp:nvSpPr>
      <dsp:spPr>
        <a:xfrm>
          <a:off x="1448326" y="710898"/>
          <a:ext cx="5277086" cy="5277086"/>
        </a:xfrm>
        <a:prstGeom prst="blockArc">
          <a:avLst>
            <a:gd name="adj1" fmla="val 4739122"/>
            <a:gd name="adj2" fmla="val 1077034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E0D27-A5E8-445B-98AF-E4B628725115}">
      <dsp:nvSpPr>
        <dsp:cNvPr id="0" name=""/>
        <dsp:cNvSpPr/>
      </dsp:nvSpPr>
      <dsp:spPr>
        <a:xfrm>
          <a:off x="2476678" y="719755"/>
          <a:ext cx="5277086" cy="5277086"/>
        </a:xfrm>
        <a:prstGeom prst="blockArc">
          <a:avLst>
            <a:gd name="adj1" fmla="val 17848"/>
            <a:gd name="adj2" fmla="val 6120095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2322C-CB21-4ED0-A536-E42CD29116F8}">
      <dsp:nvSpPr>
        <dsp:cNvPr id="0" name=""/>
        <dsp:cNvSpPr/>
      </dsp:nvSpPr>
      <dsp:spPr>
        <a:xfrm>
          <a:off x="2537207" y="906510"/>
          <a:ext cx="5277086" cy="5277086"/>
        </a:xfrm>
        <a:prstGeom prst="blockArc">
          <a:avLst>
            <a:gd name="adj1" fmla="val 15475658"/>
            <a:gd name="adj2" fmla="val 21430057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F80FF-70F3-4488-B404-087ED617369E}">
      <dsp:nvSpPr>
        <dsp:cNvPr id="0" name=""/>
        <dsp:cNvSpPr/>
      </dsp:nvSpPr>
      <dsp:spPr>
        <a:xfrm>
          <a:off x="3062582" y="2214562"/>
          <a:ext cx="3033421" cy="2428875"/>
        </a:xfrm>
        <a:prstGeom prst="ellipse">
          <a:avLst/>
        </a:prstGeom>
        <a:solidFill>
          <a:srgbClr val="9933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Multi-Media</a:t>
          </a:r>
          <a:endParaRPr lang="en-US" sz="5900" kern="1200" dirty="0"/>
        </a:p>
      </dsp:txBody>
      <dsp:txXfrm>
        <a:off x="3506816" y="2570263"/>
        <a:ext cx="2144953" cy="1717473"/>
      </dsp:txXfrm>
    </dsp:sp>
    <dsp:sp modelId="{5DC7E821-52E0-4831-8399-C109A8E365EF}">
      <dsp:nvSpPr>
        <dsp:cNvPr id="0" name=""/>
        <dsp:cNvSpPr/>
      </dsp:nvSpPr>
      <dsp:spPr>
        <a:xfrm>
          <a:off x="3124685" y="128595"/>
          <a:ext cx="2909216" cy="1700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Audio</a:t>
          </a:r>
          <a:endParaRPr lang="en-US" sz="4000" kern="1200" dirty="0"/>
        </a:p>
      </dsp:txBody>
      <dsp:txXfrm>
        <a:off x="3550730" y="377585"/>
        <a:ext cx="2057126" cy="1202232"/>
      </dsp:txXfrm>
    </dsp:sp>
    <dsp:sp modelId="{C0177018-E301-4014-90BF-F515C276C30C}">
      <dsp:nvSpPr>
        <dsp:cNvPr id="0" name=""/>
        <dsp:cNvSpPr/>
      </dsp:nvSpPr>
      <dsp:spPr>
        <a:xfrm>
          <a:off x="6324582" y="2521573"/>
          <a:ext cx="2735879" cy="1700212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Video</a:t>
          </a:r>
          <a:endParaRPr lang="en-US" sz="4000" kern="1200" dirty="0"/>
        </a:p>
      </dsp:txBody>
      <dsp:txXfrm>
        <a:off x="6725242" y="2770563"/>
        <a:ext cx="1934559" cy="1202232"/>
      </dsp:txXfrm>
    </dsp:sp>
    <dsp:sp modelId="{C941CFEC-5842-4682-9146-E404B939D1CA}">
      <dsp:nvSpPr>
        <dsp:cNvPr id="0" name=""/>
        <dsp:cNvSpPr/>
      </dsp:nvSpPr>
      <dsp:spPr>
        <a:xfrm>
          <a:off x="3124685" y="5029192"/>
          <a:ext cx="2909216" cy="1700212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Podcasts</a:t>
          </a:r>
          <a:endParaRPr lang="en-US" sz="4000" kern="1200" dirty="0"/>
        </a:p>
      </dsp:txBody>
      <dsp:txXfrm>
        <a:off x="3550730" y="5278182"/>
        <a:ext cx="2057126" cy="1202232"/>
      </dsp:txXfrm>
    </dsp:sp>
    <dsp:sp modelId="{ED018E78-9D66-4335-B840-ECC6D51C64BE}">
      <dsp:nvSpPr>
        <dsp:cNvPr id="0" name=""/>
        <dsp:cNvSpPr/>
      </dsp:nvSpPr>
      <dsp:spPr>
        <a:xfrm>
          <a:off x="127102" y="2521571"/>
          <a:ext cx="2765055" cy="1700212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Games</a:t>
          </a:r>
          <a:endParaRPr lang="en-US" sz="4000" kern="1200" dirty="0"/>
        </a:p>
      </dsp:txBody>
      <dsp:txXfrm>
        <a:off x="532035" y="2770561"/>
        <a:ext cx="1955189" cy="1202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1FD0B-B5B2-45AA-B5C4-C324719792D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3D5BA-900A-4201-A7F5-CF74D672C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3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3D5BA-900A-4201-A7F5-CF74D672CA8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27B1E7-4AAB-4EB2-B843-182AC58DCD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C815E2-2075-4610-9D3F-C7C03FA658E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1143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ONLINE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Growing Trend</a:t>
            </a:r>
          </a:p>
          <a:p>
            <a:r>
              <a:rPr lang="en-US" sz="4000" dirty="0" smtClean="0"/>
              <a:t>in Education</a:t>
            </a:r>
            <a:endParaRPr lang="en-US" sz="4000" dirty="0"/>
          </a:p>
        </p:txBody>
      </p:sp>
      <p:pic>
        <p:nvPicPr>
          <p:cNvPr id="2050" name="Picture 2" descr="C:\Microsoft Office\MEDIA\CAGCAT10\j0287005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14400" y="2514600"/>
            <a:ext cx="2971800" cy="365760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21299999" lon="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Instructional Delivery Methods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1905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Traditional</a:t>
            </a:r>
            <a:r>
              <a:rPr lang="en-US" sz="3200" dirty="0" smtClean="0"/>
              <a:t>: Classroom environment </a:t>
            </a:r>
            <a:r>
              <a:rPr lang="en-US" sz="3200" dirty="0" smtClean="0"/>
              <a:t>only</a:t>
            </a:r>
          </a:p>
          <a:p>
            <a:r>
              <a:rPr lang="en-US" sz="3200" b="1" dirty="0" smtClean="0">
                <a:solidFill>
                  <a:srgbClr val="4BCCE1"/>
                </a:solidFill>
              </a:rPr>
              <a:t>Hybrid</a:t>
            </a:r>
            <a:r>
              <a:rPr lang="en-US" sz="3200" dirty="0" smtClean="0"/>
              <a:t>: Classroom and online course </a:t>
            </a:r>
            <a:r>
              <a:rPr lang="en-US" sz="3200" dirty="0" smtClean="0"/>
              <a:t>site</a:t>
            </a:r>
          </a:p>
          <a:p>
            <a:r>
              <a:rPr lang="en-US" sz="3200" b="1" dirty="0" smtClean="0">
                <a:solidFill>
                  <a:srgbClr val="469FF0"/>
                </a:solidFill>
              </a:rPr>
              <a:t>Internet</a:t>
            </a:r>
            <a:r>
              <a:rPr lang="en-US" sz="3200" dirty="0" smtClean="0"/>
              <a:t>: Online course site only</a:t>
            </a:r>
            <a:endParaRPr lang="en-US" sz="32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35567818"/>
              </p:ext>
            </p:extLst>
          </p:nvPr>
        </p:nvGraphicFramePr>
        <p:xfrm>
          <a:off x="228600" y="4191000"/>
          <a:ext cx="3581400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773027709"/>
              </p:ext>
            </p:extLst>
          </p:nvPr>
        </p:nvGraphicFramePr>
        <p:xfrm>
          <a:off x="2514600" y="4191000"/>
          <a:ext cx="3581400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80969335"/>
              </p:ext>
            </p:extLst>
          </p:nvPr>
        </p:nvGraphicFramePr>
        <p:xfrm>
          <a:off x="4953000" y="4191000"/>
          <a:ext cx="3581400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Student Enrollment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0772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32688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Reasons for Growth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4851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International Student Population</a:t>
            </a:r>
            <a:endParaRPr lang="en-US" sz="4400" dirty="0"/>
          </a:p>
        </p:txBody>
      </p:sp>
      <p:pic>
        <p:nvPicPr>
          <p:cNvPr id="21512" name="Picture 8" descr="C:\Documents and Settings\Owner\My Documents\My Pictures\Microsoft Clip Organizer\j0408466.wm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81000" y="1828800"/>
            <a:ext cx="8458200" cy="4613759"/>
          </a:xfrm>
          <a:prstGeom prst="rect">
            <a:avLst/>
          </a:prstGeom>
          <a:noFill/>
        </p:spPr>
      </p:pic>
      <p:sp>
        <p:nvSpPr>
          <p:cNvPr id="11" name="5-Point Star 10"/>
          <p:cNvSpPr/>
          <p:nvPr/>
        </p:nvSpPr>
        <p:spPr>
          <a:xfrm>
            <a:off x="1905000" y="3581400"/>
            <a:ext cx="5334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934200" y="5410200"/>
            <a:ext cx="11430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Australia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6858000" y="3276600"/>
            <a:ext cx="11430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Asia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4114800" y="3200400"/>
            <a:ext cx="11430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Europe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2667000" y="4648200"/>
            <a:ext cx="1143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South </a:t>
            </a:r>
          </a:p>
          <a:p>
            <a:pPr algn="ctr"/>
            <a:r>
              <a:rPr lang="en-US" dirty="0" smtClean="0"/>
              <a:t>America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1524000" y="26670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North America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Student Assessment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5052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Electronic submission of assignments</a:t>
            </a:r>
          </a:p>
          <a:p>
            <a:pPr>
              <a:spcAft>
                <a:spcPts val="1800"/>
              </a:spcAft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Evidence of online participation</a:t>
            </a:r>
          </a:p>
          <a:p>
            <a:pPr>
              <a:spcAft>
                <a:spcPts val="1800"/>
              </a:spcAft>
            </a:pP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</a:rPr>
              <a:t>Peer evaluations</a:t>
            </a:r>
          </a:p>
          <a:p>
            <a:pPr>
              <a:spcAft>
                <a:spcPts val="1800"/>
              </a:spcAft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Proctored exams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5791200" y="2514600"/>
            <a:ext cx="2438400" cy="3276600"/>
            <a:chOff x="3352800" y="2514600"/>
            <a:chExt cx="2438400" cy="3276600"/>
          </a:xfrm>
        </p:grpSpPr>
        <p:sp>
          <p:nvSpPr>
            <p:cNvPr id="9" name="Bevel 8"/>
            <p:cNvSpPr/>
            <p:nvPr/>
          </p:nvSpPr>
          <p:spPr>
            <a:xfrm>
              <a:off x="3352800" y="2514600"/>
              <a:ext cx="2438400" cy="32766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Hybrid</a:t>
              </a:r>
              <a:endParaRPr lang="en-US" sz="2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91709" y="4542971"/>
              <a:ext cx="1034473" cy="598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3"/>
                  </a:solidFill>
                </a:rPr>
                <a:t>71%</a:t>
              </a:r>
              <a:endParaRPr lang="en-US" sz="32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704850"/>
            <a:ext cx="7848600" cy="1143000"/>
          </a:xfrm>
        </p:spPr>
        <p:txBody>
          <a:bodyPr/>
          <a:lstStyle/>
          <a:p>
            <a:pPr algn="ctr"/>
            <a:r>
              <a:rPr lang="en-US" dirty="0" smtClean="0"/>
              <a:t>Student Performance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914400" y="2514600"/>
            <a:ext cx="2438400" cy="3276600"/>
            <a:chOff x="914400" y="2514600"/>
            <a:chExt cx="2438400" cy="3276600"/>
          </a:xfrm>
        </p:grpSpPr>
        <p:sp>
          <p:nvSpPr>
            <p:cNvPr id="8" name="Bevel 7"/>
            <p:cNvSpPr/>
            <p:nvPr/>
          </p:nvSpPr>
          <p:spPr>
            <a:xfrm>
              <a:off x="914400" y="2514600"/>
              <a:ext cx="2438400" cy="3276600"/>
            </a:xfrm>
            <a:prstGeom prst="bevel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Classroom</a:t>
              </a:r>
              <a:endParaRPr lang="en-US" sz="2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53309" y="4542971"/>
              <a:ext cx="1034473" cy="598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3"/>
                  </a:solidFill>
                </a:rPr>
                <a:t>74%</a:t>
              </a:r>
              <a:endParaRPr lang="en-US" sz="32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52800" y="2514600"/>
            <a:ext cx="2438400" cy="3276600"/>
            <a:chOff x="5791200" y="2514600"/>
            <a:chExt cx="2438400" cy="3276600"/>
          </a:xfrm>
        </p:grpSpPr>
        <p:sp>
          <p:nvSpPr>
            <p:cNvPr id="10" name="Bevel 9"/>
            <p:cNvSpPr/>
            <p:nvPr/>
          </p:nvSpPr>
          <p:spPr>
            <a:xfrm>
              <a:off x="5791200" y="2514600"/>
              <a:ext cx="2438400" cy="32766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Internet</a:t>
              </a:r>
              <a:endParaRPr lang="en-US" sz="28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30109" y="4542971"/>
              <a:ext cx="1034473" cy="598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3"/>
                  </a:solidFill>
                </a:rPr>
                <a:t>77%</a:t>
              </a:r>
              <a:endParaRPr lang="en-US" sz="32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4" name="Bevel 3"/>
          <p:cNvSpPr/>
          <p:nvPr/>
        </p:nvSpPr>
        <p:spPr>
          <a:xfrm>
            <a:off x="381000" y="2057400"/>
            <a:ext cx="8229600" cy="4267200"/>
          </a:xfrm>
          <a:prstGeom prst="bevel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Which delivery method resulted in the highest average student grades?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3124200" cy="35052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1E9F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learning continues to evolve!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048000" y="5562600"/>
            <a:ext cx="2590800" cy="58850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Stay tuned!</a:t>
            </a:r>
            <a:endParaRPr lang="en-US" sz="3200" dirty="0"/>
          </a:p>
        </p:txBody>
      </p:sp>
      <p:pic>
        <p:nvPicPr>
          <p:cNvPr id="1026" name="Picture 2" descr="C:\Microsoft Office\Media\CntCD1\ClipArt3\j023819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11689">
            <a:off x="3429406" y="1109850"/>
            <a:ext cx="4794670" cy="4121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128</Words>
  <Application>Microsoft Office PowerPoint</Application>
  <PresentationFormat>On-screen Show (4:3)</PresentationFormat>
  <Paragraphs>55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ONLINE LEARNING</vt:lpstr>
      <vt:lpstr>Instructional Delivery Methods</vt:lpstr>
      <vt:lpstr>Student Enrollment</vt:lpstr>
      <vt:lpstr>Reasons for Growth</vt:lpstr>
      <vt:lpstr>International Student Population</vt:lpstr>
      <vt:lpstr>PowerPoint Presentation</vt:lpstr>
      <vt:lpstr>Student Assessment</vt:lpstr>
      <vt:lpstr>Student Performance</vt:lpstr>
      <vt:lpstr>Online learning continues to evolve!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2007-06-12T21:14:38Z</dcterms:created>
  <dcterms:modified xsi:type="dcterms:W3CDTF">2010-06-18T21:59:08Z</dcterms:modified>
</cp:coreProperties>
</file>