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7010400" cy="9236075"/>
  <p:custShowLst>
    <p:custShow name="Interview" id="0">
      <p:sldLst>
        <p:sld r:id="rId2"/>
        <p:sld r:id="rId4"/>
        <p:sld r:id="rId7"/>
        <p:sld r:id="rId8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49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Jackson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440D-917F-4F19-8184-C94210FE56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D824-D56A-43EE-B013-428743036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30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Jackson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11E-92A6-47D6-BC87-4200E669D3B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F4B9-9634-4A50-94E1-185A32C82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94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F4B9-9634-4A50-94E1-185A32C82BB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Jackson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3DB7-AE34-4967-8D21-0B9BC0C82176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1F7-61FC-404F-AB04-B5ECBB94BEC3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B40F-13A7-471B-8BC3-38E8316FD31D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72DD-888A-4C40-A8CE-4991D471FA59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A4AF-9316-4BA0-979A-F49235EB5B56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1D7-4D4B-43F5-B551-4701606927D4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652E-9263-45C3-B04D-AC47B34A0708}" type="datetime1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7A7-5FE5-4437-9B78-B3736A5C90C6}" type="datetime1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6F49-AA84-47D6-B84A-EB0223D84933}" type="datetime1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DAC-E81C-4B2D-A8EF-7B467B132D0A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D4BD-CD0E-4247-835C-1B48D2026F68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AAC1B3-2E4B-4FE2-AB4B-6AEECC128B26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0" y="4876800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 Your Career Take Flight!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Fligh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2735" y="457200"/>
            <a:ext cx="5190930" cy="38931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Organized!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supplies</a:t>
            </a:r>
          </a:p>
          <a:p>
            <a:pPr lvl="1"/>
            <a:r>
              <a:rPr lang="en-US" dirty="0" smtClean="0"/>
              <a:t>Quality paper for resumes</a:t>
            </a:r>
          </a:p>
          <a:p>
            <a:pPr lvl="1"/>
            <a:r>
              <a:rPr lang="en-US" dirty="0" smtClean="0"/>
              <a:t>File folders</a:t>
            </a:r>
          </a:p>
          <a:p>
            <a:pPr lvl="1"/>
            <a:r>
              <a:rPr lang="en-US" dirty="0" smtClean="0"/>
              <a:t>Postage, envelopes, phone book</a:t>
            </a:r>
          </a:p>
          <a:p>
            <a:pPr lvl="1"/>
            <a:r>
              <a:rPr lang="en-US" dirty="0" smtClean="0"/>
              <a:t>City map</a:t>
            </a:r>
          </a:p>
          <a:p>
            <a:r>
              <a:rPr lang="en-US" dirty="0" smtClean="0"/>
              <a:t>Designate working area</a:t>
            </a:r>
          </a:p>
          <a:p>
            <a:r>
              <a:rPr lang="en-US" dirty="0" smtClean="0"/>
              <a:t>Prepare interview clothes</a:t>
            </a:r>
            <a:endParaRPr lang="en-US" dirty="0"/>
          </a:p>
        </p:txBody>
      </p:sp>
      <p:pic>
        <p:nvPicPr>
          <p:cNvPr id="1026" name="Picture 2" descr="C:\Users\hslab\AppData\Local\Microsoft\Windows\Temporary Internet Files\Content.IE5\XBGBEG1D\pape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3" y="762000"/>
            <a:ext cx="2529946" cy="40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skills and experience</a:t>
            </a:r>
          </a:p>
          <a:p>
            <a:r>
              <a:rPr lang="en-US" dirty="0" smtClean="0"/>
              <a:t>Choose a professional resume service</a:t>
            </a:r>
          </a:p>
          <a:p>
            <a:r>
              <a:rPr lang="en-US" dirty="0" smtClean="0"/>
              <a:t>Do not include:</a:t>
            </a:r>
          </a:p>
          <a:p>
            <a:pPr lvl="1"/>
            <a:r>
              <a:rPr lang="en-US" dirty="0" smtClean="0"/>
              <a:t>Negative statements</a:t>
            </a:r>
          </a:p>
          <a:p>
            <a:pPr lvl="1"/>
            <a:r>
              <a:rPr lang="en-US" dirty="0" smtClean="0"/>
              <a:t>Salary requirements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2050" name="Picture 2" descr="C:\Users\hslab\AppData\Local\Microsoft\Windows\Temporary Internet Files\Content.IE5\W7TV36EN\resume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Network, network, network!</a:t>
            </a:r>
          </a:p>
          <a:p>
            <a:pPr lvl="1"/>
            <a:r>
              <a:rPr lang="en-US" dirty="0" smtClean="0"/>
              <a:t>Include relatives, friends, neighbors, teachers, previous employers</a:t>
            </a:r>
          </a:p>
          <a:p>
            <a:r>
              <a:rPr lang="en-US" dirty="0" smtClean="0"/>
              <a:t>Organize contact list</a:t>
            </a:r>
          </a:p>
          <a:p>
            <a:pPr lvl="1"/>
            <a:r>
              <a:rPr lang="en-US" dirty="0" smtClean="0"/>
              <a:t>Telephone or visit each one</a:t>
            </a:r>
          </a:p>
          <a:p>
            <a:pPr lvl="1"/>
            <a:r>
              <a:rPr lang="en-US" dirty="0" smtClean="0"/>
              <a:t>Write down information from each contact</a:t>
            </a:r>
          </a:p>
          <a:p>
            <a:r>
              <a:rPr lang="en-US" dirty="0" smtClean="0"/>
              <a:t>Follow up</a:t>
            </a:r>
          </a:p>
          <a:p>
            <a:pPr lvl="1"/>
            <a:r>
              <a:rPr lang="en-US" dirty="0" smtClean="0"/>
              <a:t>Investigate job leads</a:t>
            </a:r>
          </a:p>
          <a:p>
            <a:pPr lvl="1"/>
            <a:r>
              <a:rPr lang="en-US" dirty="0" smtClean="0"/>
              <a:t>Keep in touch with contacts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Contacts provide leads</a:t>
            </a:r>
          </a:p>
          <a:p>
            <a:r>
              <a:rPr lang="en-US" dirty="0" smtClean="0"/>
              <a:t>Newspaper ads</a:t>
            </a:r>
          </a:p>
          <a:p>
            <a:r>
              <a:rPr lang="en-US" dirty="0" smtClean="0"/>
              <a:t>Telephone or visit prospective employers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appropriately</a:t>
            </a:r>
          </a:p>
          <a:p>
            <a:r>
              <a:rPr lang="en-US" dirty="0" smtClean="0"/>
              <a:t>Arrive on time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Bring references</a:t>
            </a:r>
          </a:p>
          <a:p>
            <a:r>
              <a:rPr lang="en-US" dirty="0" smtClean="0"/>
              <a:t>Have questions prepared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thank you note within one </a:t>
            </a:r>
            <a:r>
              <a:rPr lang="en-US" smtClean="0"/>
              <a:t>to two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Within one week:</a:t>
            </a:r>
          </a:p>
          <a:p>
            <a:pPr lvl="1"/>
            <a:r>
              <a:rPr lang="en-US" dirty="0" smtClean="0"/>
              <a:t>Telephone interviewer to express your continued interest</a:t>
            </a:r>
          </a:p>
          <a:p>
            <a:pPr lvl="1"/>
            <a:r>
              <a:rPr lang="en-US" dirty="0" smtClean="0"/>
              <a:t>Ask if position has been filled</a:t>
            </a:r>
          </a:p>
          <a:p>
            <a:pPr lvl="1"/>
            <a:r>
              <a:rPr lang="en-US" dirty="0" smtClean="0"/>
              <a:t>If position has been filled, courteously ask that you be kept in consideration for other positions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Motivated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job IS your job!</a:t>
            </a:r>
          </a:p>
          <a:p>
            <a:pPr lvl="1"/>
            <a:r>
              <a:rPr lang="en-US" dirty="0" smtClean="0"/>
              <a:t>Need to work at it every day</a:t>
            </a:r>
          </a:p>
          <a:p>
            <a:pPr lvl="1"/>
            <a:r>
              <a:rPr lang="en-US" dirty="0" smtClean="0"/>
              <a:t>Don’t allow yourself to get discouraged and give up</a:t>
            </a:r>
          </a:p>
          <a:p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Establishes more contacts</a:t>
            </a:r>
          </a:p>
          <a:p>
            <a:pPr lvl="1"/>
            <a:r>
              <a:rPr lang="en-US" dirty="0" smtClean="0"/>
              <a:t>Keeps you 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found a job</a:t>
            </a:r>
          </a:p>
          <a:p>
            <a:pPr lvl="1"/>
            <a:r>
              <a:rPr lang="en-US" dirty="0" smtClean="0"/>
              <a:t>Thank the people who helped you</a:t>
            </a:r>
          </a:p>
          <a:p>
            <a:pPr lvl="1"/>
            <a:r>
              <a:rPr lang="en-US" dirty="0" smtClean="0"/>
              <a:t>Arrive early the first day</a:t>
            </a:r>
          </a:p>
          <a:p>
            <a:pPr lvl="1"/>
            <a:r>
              <a:rPr lang="en-US" dirty="0" smtClean="0"/>
              <a:t>Listen and observe</a:t>
            </a:r>
          </a:p>
          <a:p>
            <a:pPr lvl="1"/>
            <a:r>
              <a:rPr lang="en-US" dirty="0" smtClean="0"/>
              <a:t>Establish some personal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</TotalTime>
  <Words>238</Words>
  <Application>Microsoft Office PowerPoint</Application>
  <PresentationFormat>On-screen Show (4:3)</PresentationFormat>
  <Paragraphs>70</Paragraphs>
  <Slides>10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Clarity</vt:lpstr>
      <vt:lpstr>JOB SEARCH</vt:lpstr>
      <vt:lpstr>Get Organized!</vt:lpstr>
      <vt:lpstr>Develop Resume</vt:lpstr>
      <vt:lpstr>Develop Contacts</vt:lpstr>
      <vt:lpstr>Develop Leads</vt:lpstr>
      <vt:lpstr>Interviewing</vt:lpstr>
      <vt:lpstr>Interview Follow-Up</vt:lpstr>
      <vt:lpstr>Stay Motivated</vt:lpstr>
      <vt:lpstr>Congratulations!</vt:lpstr>
      <vt:lpstr>PowerPoint Presentation</vt:lpstr>
      <vt:lpstr>Interview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IN THE NEW MILLENNIUM</dc:title>
  <dc:creator>Nita Rutkosky</dc:creator>
  <cp:lastModifiedBy>hslab</cp:lastModifiedBy>
  <cp:revision>13</cp:revision>
  <cp:lastPrinted>2018-12-11T16:13:18Z</cp:lastPrinted>
  <dcterms:created xsi:type="dcterms:W3CDTF">2007-02-21T07:37:53Z</dcterms:created>
  <dcterms:modified xsi:type="dcterms:W3CDTF">2018-12-11T20:39:01Z</dcterms:modified>
</cp:coreProperties>
</file>