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>
        <p:scale>
          <a:sx n="78" d="100"/>
          <a:sy n="78" d="100"/>
        </p:scale>
        <p:origin x="-19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Ciara Murray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468A3-F301-4564-A7EB-7F8D8E4E7DF0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EDBA-0552-47A6-AB04-CF909B31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999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Ciara Murray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5D80-BE5B-4609-A57D-AC3FF88B56B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68DA-C501-4F9C-B9B9-B6509357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06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868DA-C501-4F9C-B9B9-B6509357263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Ciara Murray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34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hslab</cp:lastModifiedBy>
  <cp:revision>13</cp:revision>
  <dcterms:created xsi:type="dcterms:W3CDTF">2010-04-26T22:29:42Z</dcterms:created>
  <dcterms:modified xsi:type="dcterms:W3CDTF">2019-03-05T15:49:51Z</dcterms:modified>
</cp:coreProperties>
</file>