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1" autoAdjust="0"/>
  </p:normalViewPr>
  <p:slideViewPr>
    <p:cSldViewPr>
      <p:cViewPr>
        <p:scale>
          <a:sx n="78" d="100"/>
          <a:sy n="78" d="100"/>
        </p:scale>
        <p:origin x="-192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Ciara Murray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468A3-F301-4564-A7EB-7F8D8E4E7DF0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3EDBA-0552-47A6-AB04-CF909B312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69996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Ciara Murray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95D80-BE5B-4609-A57D-AC3FF88B56BA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868DA-C501-4F9C-B9B9-B65093572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2068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868DA-C501-4F9C-B9B9-B6509357263F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Ciara Murray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40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895600"/>
            <a:ext cx="8839200" cy="13033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191000"/>
            <a:ext cx="8839200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2478" name="Rectangle 1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3/5/2019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2479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2480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965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3/5/2019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490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3/5/2019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6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3/5/2019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92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3/5/2019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39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3/5/2019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59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3/5/2019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539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3/5/2019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28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3/5/2019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411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3/5/2019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79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3/5/2019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59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 style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3/5/2019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266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CORNERSTONE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Marketing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42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Department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8000"/>
            <a:ext cx="4267200" cy="2667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Sales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Public Relations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Human Resources</a:t>
            </a:r>
            <a:endParaRPr lang="en-US" dirty="0"/>
          </a:p>
        </p:txBody>
      </p:sp>
      <p:pic>
        <p:nvPicPr>
          <p:cNvPr id="4" name="Picture 3" descr="C:\Documents and Settings\Owner\Local Settings\Temporary Internet Files\Content.IE5\WX0J8Z4F\MCj0431584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1905000"/>
            <a:ext cx="4267200" cy="426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746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2209800"/>
            <a:ext cx="5486400" cy="3581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Corporate Publications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Marketing Design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Product Specifications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Community Outreach</a:t>
            </a:r>
            <a:endParaRPr lang="en-US" dirty="0"/>
          </a:p>
        </p:txBody>
      </p:sp>
      <p:pic>
        <p:nvPicPr>
          <p:cNvPr id="4" name="Picture 6" descr="C:\Documents and Settings\Owner\Local Settings\Temporary Internet Files\Content.IE5\R2VT3KHD\MCBS00876A0000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514600"/>
            <a:ext cx="2819400" cy="3129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537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5943600" cy="3733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Project Management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Research and Development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Inventory Management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Quality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69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een and white abstract design template">
  <a:themeElements>
    <a:clrScheme name="Default Design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34</Words>
  <Application>Microsoft Office PowerPoint</Application>
  <PresentationFormat>On-screen Show (4:3)</PresentationFormat>
  <Paragraphs>18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Green and white abstract design template</vt:lpstr>
      <vt:lpstr>CORNERSTONE SYSTEMS</vt:lpstr>
      <vt:lpstr>Department Reports</vt:lpstr>
      <vt:lpstr>Current Projects</vt:lpstr>
      <vt:lpstr>Services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CORNERSTONE SYSTEMS</dc:title>
  <dc:creator>Student Name</dc:creator>
  <cp:lastModifiedBy>hslab</cp:lastModifiedBy>
  <cp:revision>13</cp:revision>
  <dcterms:created xsi:type="dcterms:W3CDTF">2010-04-26T22:29:42Z</dcterms:created>
  <dcterms:modified xsi:type="dcterms:W3CDTF">2019-03-05T15:49:51Z</dcterms:modified>
</cp:coreProperties>
</file>