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8" r:id="rId2"/>
    <p:sldId id="259" r:id="rId3"/>
    <p:sldId id="260" r:id="rId4"/>
    <p:sldId id="261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1" autoAdjust="0"/>
  </p:normalViewPr>
  <p:slideViewPr>
    <p:cSldViewPr>
      <p:cViewPr>
        <p:scale>
          <a:sx n="78" d="100"/>
          <a:sy n="78" d="100"/>
        </p:scale>
        <p:origin x="-192" y="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Ciara Murray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468A3-F301-4564-A7EB-7F8D8E4E7DF0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93EDBA-0552-47A6-AB04-CF909B312E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99965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Ciara Murray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F95D80-BE5B-4609-A57D-AC3FF88B56BA}" type="datetimeFigureOut">
              <a:rPr lang="en-US" smtClean="0"/>
              <a:t>3/5/2019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D868DA-C501-4F9C-B9B9-B65093572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20680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D868DA-C501-4F9C-B9B9-B6509357263F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Ciara Murray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408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0">
          <a:blip r:embed="rId2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2400" y="2895600"/>
            <a:ext cx="8839200" cy="130333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" y="4191000"/>
            <a:ext cx="8839200" cy="914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1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2478" name="Rectangle 14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2479" name="Rectangle 1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2480" name="Rectangle 1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96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49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152400"/>
            <a:ext cx="2171700" cy="6553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152400"/>
            <a:ext cx="6362700" cy="6553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861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8927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3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2672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595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1539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728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3411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790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8592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52400"/>
            <a:ext cx="86868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title style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76400"/>
            <a:ext cx="8686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53" name="Rectangle 1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B18CE1D7-0E3F-4E0B-8521-FB9A45583001}" type="datetimeFigureOut">
              <a:rPr lang="en-US" smtClean="0">
                <a:solidFill>
                  <a:srgbClr val="000000"/>
                </a:solidFill>
              </a:rPr>
              <a:pPr/>
              <a:t>3/5/2019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61454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>
              <a:solidFill>
                <a:srgbClr val="000000"/>
              </a:solidFill>
            </a:endParaRPr>
          </a:p>
        </p:txBody>
      </p:sp>
      <p:sp>
        <p:nvSpPr>
          <p:cNvPr id="61455" name="Rectangle 1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F38AEB6-045A-4660-B245-34EA39F87C62}" type="slidenum">
              <a:rPr lang="en-US" smtClean="0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4266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3A5047"/>
        </a:buClr>
        <a:buSzPct val="7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CORNERSTONE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Marketing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2429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Department Reports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048000"/>
            <a:ext cx="4267200" cy="26670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Sales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Public Relations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Human Resources</a:t>
            </a:r>
            <a:endParaRPr lang="en-US" dirty="0"/>
          </a:p>
        </p:txBody>
      </p:sp>
      <p:pic>
        <p:nvPicPr>
          <p:cNvPr id="4" name="Picture 3" descr="C:\Documents and Settings\Owner\Local Settings\Temporary Internet Files\Content.IE5\WX0J8Z4F\MCj0431584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1905000"/>
            <a:ext cx="4267200" cy="4267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74654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2209800"/>
            <a:ext cx="5486400" cy="3581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Corporate Publications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Marketing Design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Product Specifications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Community Outreach</a:t>
            </a:r>
            <a:endParaRPr lang="en-US" dirty="0"/>
          </a:p>
        </p:txBody>
      </p:sp>
      <p:pic>
        <p:nvPicPr>
          <p:cNvPr id="4" name="Picture 6" descr="C:\Documents and Settings\Owner\Local Settings\Temporary Internet Files\Content.IE5\R2VT3KHD\MCBS00876A0000[1]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514600"/>
            <a:ext cx="2819400" cy="31292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5377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2133600"/>
            <a:ext cx="5943600" cy="3733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Project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Research and Development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Inventory Management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Quality 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698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reen and white abstract design template">
  <a:themeElements>
    <a:clrScheme name="Default Design 1">
      <a:dk1>
        <a:srgbClr val="000000"/>
      </a:dk1>
      <a:lt1>
        <a:srgbClr val="FFFFFF"/>
      </a:lt1>
      <a:dk2>
        <a:srgbClr val="FFFFFF"/>
      </a:dk2>
      <a:lt2>
        <a:srgbClr val="969696"/>
      </a:lt2>
      <a:accent1>
        <a:srgbClr val="93D598"/>
      </a:accent1>
      <a:accent2>
        <a:srgbClr val="29A744"/>
      </a:accent2>
      <a:accent3>
        <a:srgbClr val="FFFFFF"/>
      </a:accent3>
      <a:accent4>
        <a:srgbClr val="000000"/>
      </a:accent4>
      <a:accent5>
        <a:srgbClr val="C8E7CA"/>
      </a:accent5>
      <a:accent6>
        <a:srgbClr val="24973D"/>
      </a:accent6>
      <a:hlink>
        <a:srgbClr val="556731"/>
      </a:hlink>
      <a:folHlink>
        <a:srgbClr val="1A3021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FFFFFF"/>
        </a:dk2>
        <a:lt2>
          <a:srgbClr val="969696"/>
        </a:lt2>
        <a:accent1>
          <a:srgbClr val="93D598"/>
        </a:accent1>
        <a:accent2>
          <a:srgbClr val="29A744"/>
        </a:accent2>
        <a:accent3>
          <a:srgbClr val="FFFFFF"/>
        </a:accent3>
        <a:accent4>
          <a:srgbClr val="000000"/>
        </a:accent4>
        <a:accent5>
          <a:srgbClr val="C8E7CA"/>
        </a:accent5>
        <a:accent6>
          <a:srgbClr val="24973D"/>
        </a:accent6>
        <a:hlink>
          <a:srgbClr val="556731"/>
        </a:hlink>
        <a:folHlink>
          <a:srgbClr val="1A3021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34</Words>
  <Application>Microsoft Office PowerPoint</Application>
  <PresentationFormat>On-screen Show (4:3)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Green and white abstract design template</vt:lpstr>
      <vt:lpstr>CORNERSTONE SYSTEMS</vt:lpstr>
      <vt:lpstr>Department Reports</vt:lpstr>
      <vt:lpstr>Current Projects</vt:lpstr>
      <vt:lpstr>Services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CORNERSTONE SYSTEMS</dc:title>
  <dc:creator>Student Name</dc:creator>
  <cp:lastModifiedBy>hslab</cp:lastModifiedBy>
  <cp:revision>11</cp:revision>
  <dcterms:created xsi:type="dcterms:W3CDTF">2010-04-26T22:29:42Z</dcterms:created>
  <dcterms:modified xsi:type="dcterms:W3CDTF">2019-03-05T15:31:54Z</dcterms:modified>
</cp:coreProperties>
</file>