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handoutMasterIdLst>
    <p:handoutMasterId r:id="rId7"/>
  </p:handoutMasterIdLst>
  <p:sldIdLst>
    <p:sldId id="258" r:id="rId2"/>
    <p:sldId id="259" r:id="rId3"/>
    <p:sldId id="260" r:id="rId4"/>
    <p:sldId id="261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1" autoAdjust="0"/>
  </p:normalViewPr>
  <p:slideViewPr>
    <p:cSldViewPr>
      <p:cViewPr>
        <p:scale>
          <a:sx n="78" d="100"/>
          <a:sy n="78" d="100"/>
        </p:scale>
        <p:origin x="-192" y="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Ciara Murray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3468A3-F301-4564-A7EB-7F8D8E4E7DF0}" type="datetimeFigureOut">
              <a:rPr lang="en-US" smtClean="0"/>
              <a:t>3/5/2019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93EDBA-0552-47A6-AB04-CF909B312E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2699965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Ciara Murray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F95D80-BE5B-4609-A57D-AC3FF88B56BA}" type="datetimeFigureOut">
              <a:rPr lang="en-US" smtClean="0"/>
              <a:t>3/5/2019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1D868DA-C501-4F9C-B9B9-B65093572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0220680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D868DA-C501-4F9C-B9B9-B6509357263F}" type="slidenum">
              <a:rPr lang="en-US" smtClean="0"/>
              <a:t>1</a:t>
            </a:fld>
            <a:endParaRPr lang="en-US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en-US" smtClean="0"/>
              <a:t>Ciara Murray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37408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 bwMode="gray">
      <p:bgPr>
        <a:blipFill dpi="0" rotWithShape="0">
          <a:blip r:embed="rId2"/>
          <a:srcRect/>
          <a:stretch>
            <a:fillRect/>
          </a:stretch>
        </a:blipFill>
        <a:effectLst>
          <a:outerShdw dist="107763" dir="2700000" algn="ctr" rotWithShape="0">
            <a:srgbClr val="000000"/>
          </a:outerShdw>
        </a:effectLst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52400" y="2895600"/>
            <a:ext cx="8839200" cy="1303338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52400" y="4191000"/>
            <a:ext cx="8839200" cy="9144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b="1"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2478" name="Rectangle 14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fld id="{B18CE1D7-0E3F-4E0B-8521-FB9A45583001}" type="datetimeFigureOut">
              <a:rPr lang="en-US" smtClean="0">
                <a:solidFill>
                  <a:srgbClr val="000000"/>
                </a:solidFill>
              </a:rPr>
              <a:pPr/>
              <a:t>3/5/2019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2479" name="Rectangle 1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2480" name="Rectangle 1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0F38AEB6-045A-4660-B245-34EA39F87C62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49652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18CE1D7-0E3F-4E0B-8521-FB9A45583001}" type="datetimeFigureOut">
              <a:rPr lang="en-US" smtClean="0">
                <a:solidFill>
                  <a:srgbClr val="000000"/>
                </a:solidFill>
              </a:rPr>
              <a:pPr/>
              <a:t>3/5/2019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F38AEB6-045A-4660-B245-34EA39F87C62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04901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43700" y="152400"/>
            <a:ext cx="2171700" cy="6553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8600" y="152400"/>
            <a:ext cx="6362700" cy="6553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18CE1D7-0E3F-4E0B-8521-FB9A45583001}" type="datetimeFigureOut">
              <a:rPr lang="en-US" smtClean="0">
                <a:solidFill>
                  <a:srgbClr val="000000"/>
                </a:solidFill>
              </a:rPr>
              <a:pPr/>
              <a:t>3/5/2019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F38AEB6-045A-4660-B245-34EA39F87C62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8610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18CE1D7-0E3F-4E0B-8521-FB9A45583001}" type="datetimeFigureOut">
              <a:rPr lang="en-US" smtClean="0">
                <a:solidFill>
                  <a:srgbClr val="000000"/>
                </a:solidFill>
              </a:rPr>
              <a:pPr/>
              <a:t>3/5/2019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F38AEB6-045A-4660-B245-34EA39F87C62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89276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18CE1D7-0E3F-4E0B-8521-FB9A45583001}" type="datetimeFigureOut">
              <a:rPr lang="en-US" smtClean="0">
                <a:solidFill>
                  <a:srgbClr val="000000"/>
                </a:solidFill>
              </a:rPr>
              <a:pPr/>
              <a:t>3/5/2019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F38AEB6-045A-4660-B245-34EA39F87C62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3391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1676400"/>
            <a:ext cx="4267200" cy="5029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6400"/>
            <a:ext cx="4267200" cy="5029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18CE1D7-0E3F-4E0B-8521-FB9A45583001}" type="datetimeFigureOut">
              <a:rPr lang="en-US" smtClean="0">
                <a:solidFill>
                  <a:srgbClr val="000000"/>
                </a:solidFill>
              </a:rPr>
              <a:pPr/>
              <a:t>3/5/2019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F38AEB6-045A-4660-B245-34EA39F87C62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2595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18CE1D7-0E3F-4E0B-8521-FB9A45583001}" type="datetimeFigureOut">
              <a:rPr lang="en-US" smtClean="0">
                <a:solidFill>
                  <a:srgbClr val="000000"/>
                </a:solidFill>
              </a:rPr>
              <a:pPr/>
              <a:t>3/5/2019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F38AEB6-045A-4660-B245-34EA39F87C62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15390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18CE1D7-0E3F-4E0B-8521-FB9A45583001}" type="datetimeFigureOut">
              <a:rPr lang="en-US" smtClean="0">
                <a:solidFill>
                  <a:srgbClr val="000000"/>
                </a:solidFill>
              </a:rPr>
              <a:pPr/>
              <a:t>3/5/2019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F38AEB6-045A-4660-B245-34EA39F87C62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7284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18CE1D7-0E3F-4E0B-8521-FB9A45583001}" type="datetimeFigureOut">
              <a:rPr lang="en-US" smtClean="0">
                <a:solidFill>
                  <a:srgbClr val="000000"/>
                </a:solidFill>
              </a:rPr>
              <a:pPr/>
              <a:t>3/5/2019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F38AEB6-045A-4660-B245-34EA39F87C62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34115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18CE1D7-0E3F-4E0B-8521-FB9A45583001}" type="datetimeFigureOut">
              <a:rPr lang="en-US" smtClean="0">
                <a:solidFill>
                  <a:srgbClr val="000000"/>
                </a:solidFill>
              </a:rPr>
              <a:pPr/>
              <a:t>3/5/2019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F38AEB6-045A-4660-B245-34EA39F87C62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9790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18CE1D7-0E3F-4E0B-8521-FB9A45583001}" type="datetimeFigureOut">
              <a:rPr lang="en-US" smtClean="0">
                <a:solidFill>
                  <a:srgbClr val="000000"/>
                </a:solidFill>
              </a:rPr>
              <a:pPr/>
              <a:t>3/5/2019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F38AEB6-045A-4660-B245-34EA39F87C62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85920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>
          <a:outerShdw dist="107763" dir="2700000" algn="ctr" rotWithShape="0">
            <a:srgbClr val="000000"/>
          </a:outerShdw>
        </a:effectLst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52400"/>
            <a:ext cx="86868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title style</a:t>
            </a:r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8600" y="1676400"/>
            <a:ext cx="8686800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1453" name="Rectangle 1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/>
            </a:lvl1pPr>
          </a:lstStyle>
          <a:p>
            <a:fld id="{B18CE1D7-0E3F-4E0B-8521-FB9A45583001}" type="datetimeFigureOut">
              <a:rPr lang="en-US" smtClean="0">
                <a:solidFill>
                  <a:srgbClr val="000000"/>
                </a:solidFill>
              </a:rPr>
              <a:pPr/>
              <a:t>3/5/2019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1454" name="Rectangle 1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1455" name="Rectangle 1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0F38AEB6-045A-4660-B245-34EA39F87C62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42669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44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4400" b="1">
          <a:solidFill>
            <a:schemeClr val="tx1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4400" b="1">
          <a:solidFill>
            <a:schemeClr val="tx1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4400" b="1">
          <a:solidFill>
            <a:schemeClr val="tx1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4400" b="1">
          <a:solidFill>
            <a:schemeClr val="tx1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kumimoji="1" sz="4400" b="1">
          <a:solidFill>
            <a:schemeClr val="tx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kumimoji="1" sz="4400" b="1">
          <a:solidFill>
            <a:schemeClr val="tx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kumimoji="1" sz="4400" b="1">
          <a:solidFill>
            <a:schemeClr val="tx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kumimoji="1" sz="44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3A5047"/>
        </a:buClr>
        <a:buSzPct val="75000"/>
        <a:buFont typeface="Wingdings" pitchFamily="2" charset="2"/>
        <a:buChar char="n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3A5047"/>
        </a:buClr>
        <a:buSzPct val="75000"/>
        <a:buFont typeface="Wingdings" pitchFamily="2" charset="2"/>
        <a:buChar char="n"/>
        <a:defRPr kumimoji="1"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3A5047"/>
        </a:buClr>
        <a:buSzPct val="75000"/>
        <a:buFont typeface="Wingdings" pitchFamily="2" charset="2"/>
        <a:buChar char="n"/>
        <a:defRPr kumimoji="1"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3A5047"/>
        </a:buClr>
        <a:buSzPct val="7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3A5047"/>
        </a:buClr>
        <a:buSzPct val="7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3A5047"/>
        </a:buClr>
        <a:buSzPct val="7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3A5047"/>
        </a:buClr>
        <a:buSzPct val="7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3A5047"/>
        </a:buClr>
        <a:buSzPct val="7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3A5047"/>
        </a:buClr>
        <a:buSzPct val="7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CORNERSTONE SYSTEMS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Marketing Report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2429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Department Reports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3048000"/>
            <a:ext cx="4267200" cy="266700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dirty="0" smtClean="0"/>
              <a:t>Sales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Public Relations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Human Resources</a:t>
            </a:r>
            <a:endParaRPr lang="en-US" dirty="0"/>
          </a:p>
        </p:txBody>
      </p:sp>
      <p:pic>
        <p:nvPicPr>
          <p:cNvPr id="4" name="Picture 3" descr="C:\Documents and Settings\Owner\Local Settings\Temporary Internet Files\Content.IE5\WX0J8Z4F\MCj04315840000[1]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191000" y="1905000"/>
            <a:ext cx="4267200" cy="42672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674654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 Projects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29000" y="2209800"/>
            <a:ext cx="5486400" cy="358140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dirty="0" smtClean="0"/>
              <a:t>Corporate Publications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Marketing Design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Product Specifications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Community Outreach</a:t>
            </a:r>
            <a:endParaRPr lang="en-US" dirty="0"/>
          </a:p>
        </p:txBody>
      </p:sp>
      <p:pic>
        <p:nvPicPr>
          <p:cNvPr id="4" name="Picture 6" descr="C:\Documents and Settings\Owner\Local Settings\Temporary Internet Files\Content.IE5\R2VT3KHD\MCBS00876A0000[1]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" y="2514600"/>
            <a:ext cx="2819400" cy="312922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35377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Services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2133600"/>
            <a:ext cx="5943600" cy="373380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dirty="0" smtClean="0"/>
              <a:t>Project Management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Research and Development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Inventory Management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Quality Control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4698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Green and white abstract design template">
  <a:themeElements>
    <a:clrScheme name="Default Design 1">
      <a:dk1>
        <a:srgbClr val="000000"/>
      </a:dk1>
      <a:lt1>
        <a:srgbClr val="FFFFFF"/>
      </a:lt1>
      <a:dk2>
        <a:srgbClr val="FFFFFF"/>
      </a:dk2>
      <a:lt2>
        <a:srgbClr val="969696"/>
      </a:lt2>
      <a:accent1>
        <a:srgbClr val="93D598"/>
      </a:accent1>
      <a:accent2>
        <a:srgbClr val="29A744"/>
      </a:accent2>
      <a:accent3>
        <a:srgbClr val="FFFFFF"/>
      </a:accent3>
      <a:accent4>
        <a:srgbClr val="000000"/>
      </a:accent4>
      <a:accent5>
        <a:srgbClr val="C8E7CA"/>
      </a:accent5>
      <a:accent6>
        <a:srgbClr val="24973D"/>
      </a:accent6>
      <a:hlink>
        <a:srgbClr val="556731"/>
      </a:hlink>
      <a:folHlink>
        <a:srgbClr val="1A3021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FFFFFF"/>
        </a:dk2>
        <a:lt2>
          <a:srgbClr val="969696"/>
        </a:lt2>
        <a:accent1>
          <a:srgbClr val="93D598"/>
        </a:accent1>
        <a:accent2>
          <a:srgbClr val="29A744"/>
        </a:accent2>
        <a:accent3>
          <a:srgbClr val="FFFFFF"/>
        </a:accent3>
        <a:accent4>
          <a:srgbClr val="000000"/>
        </a:accent4>
        <a:accent5>
          <a:srgbClr val="C8E7CA"/>
        </a:accent5>
        <a:accent6>
          <a:srgbClr val="24973D"/>
        </a:accent6>
        <a:hlink>
          <a:srgbClr val="556731"/>
        </a:hlink>
        <a:folHlink>
          <a:srgbClr val="1A3021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298</TotalTime>
  <Words>34</Words>
  <Application>Microsoft Office PowerPoint</Application>
  <PresentationFormat>On-screen Show (4:3)</PresentationFormat>
  <Paragraphs>18</Paragraphs>
  <Slides>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Green and white abstract design template</vt:lpstr>
      <vt:lpstr>CORNERSTONE SYSTEMS</vt:lpstr>
      <vt:lpstr>Department Reports</vt:lpstr>
      <vt:lpstr>Current Projects</vt:lpstr>
      <vt:lpstr>Services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CORNERSTONE SYSTEMS</dc:title>
  <dc:creator>Student Name</dc:creator>
  <cp:lastModifiedBy>hslab</cp:lastModifiedBy>
  <cp:revision>11</cp:revision>
  <dcterms:created xsi:type="dcterms:W3CDTF">2010-04-26T22:29:42Z</dcterms:created>
  <dcterms:modified xsi:type="dcterms:W3CDTF">2019-03-05T15:31:54Z</dcterms:modified>
</cp:coreProperties>
</file>