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296400"/>
  <p:custShowLst>
    <p:custShow name="Interview" id="0">
      <p:sldLst>
        <p:sld r:id="rId2"/>
        <p:sld r:id="rId7"/>
        <p:sld r:id="rId8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84" autoAdjust="0"/>
  </p:normalViewPr>
  <p:slideViewPr>
    <p:cSldViewPr>
      <p:cViewPr>
        <p:scale>
          <a:sx n="75" d="100"/>
          <a:sy n="75" d="100"/>
        </p:scale>
        <p:origin x="-27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Kyler/linda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A440D-917F-4F19-8184-C94210FE566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DD824-D56A-43EE-B013-428743036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630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Kyler/linda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C11E-92A6-47D6-BC87-4200E669D3B5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DF4B9-9634-4A50-94E1-185A32C82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094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DF4B9-9634-4A50-94E1-185A32C82BB5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Kyler/linda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3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Kyler/linda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8DF4B9-9634-4A50-94E1-185A32C82B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96E6762-C6C1-42FB-A097-2F1AB7E479C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6FC1583-DCB1-43FE-BAAB-7CF292BD3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id"/><Relationship Id="rId7" Type="http://schemas.openxmlformats.org/officeDocument/2006/relationships/image" Target="../media/image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id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JOB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04619" y="5303519"/>
            <a:ext cx="68580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 Your Career Take Flight!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" name="Fligh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2739" y="457199"/>
            <a:ext cx="6461761" cy="4846320"/>
          </a:xfrm>
          <a:prstGeom prst="rect">
            <a:avLst/>
          </a:prstGeom>
        </p:spPr>
      </p:pic>
      <p:pic>
        <p:nvPicPr>
          <p:cNvPr id="4" name="AudioFile-03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Organized!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 supplies</a:t>
            </a:r>
          </a:p>
          <a:p>
            <a:pPr lvl="1"/>
            <a:r>
              <a:rPr lang="en-US" dirty="0" smtClean="0"/>
              <a:t>Quality paper for resumes</a:t>
            </a:r>
          </a:p>
          <a:p>
            <a:pPr lvl="1"/>
            <a:r>
              <a:rPr lang="en-US" dirty="0" smtClean="0"/>
              <a:t>File folders</a:t>
            </a:r>
          </a:p>
          <a:p>
            <a:pPr lvl="1"/>
            <a:r>
              <a:rPr lang="en-US" dirty="0" smtClean="0"/>
              <a:t>Postage, envelopes, phone book</a:t>
            </a:r>
          </a:p>
          <a:p>
            <a:pPr lvl="1"/>
            <a:r>
              <a:rPr lang="en-US" dirty="0" smtClean="0"/>
              <a:t>City map</a:t>
            </a:r>
          </a:p>
          <a:p>
            <a:r>
              <a:rPr lang="en-US" dirty="0" smtClean="0"/>
              <a:t>Designate working area</a:t>
            </a:r>
          </a:p>
          <a:p>
            <a:r>
              <a:rPr lang="en-US" dirty="0" smtClean="0"/>
              <a:t>Prepare interview clothes</a:t>
            </a:r>
            <a:endParaRPr lang="en-US" dirty="0"/>
          </a:p>
        </p:txBody>
      </p:sp>
      <p:pic>
        <p:nvPicPr>
          <p:cNvPr id="1026" name="Picture 2" descr="C:\Users\hslab\AppData\Local\Microsoft\Windows\Temporary Internet Files\Content.IE5\XBGBEG1D\paper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033" y="762000"/>
            <a:ext cx="2529946" cy="40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skills and experience</a:t>
            </a:r>
          </a:p>
          <a:p>
            <a:r>
              <a:rPr lang="en-US" dirty="0" smtClean="0"/>
              <a:t>Choose a professional resume service</a:t>
            </a:r>
          </a:p>
          <a:p>
            <a:r>
              <a:rPr lang="en-US" dirty="0" smtClean="0"/>
              <a:t>Do not include:</a:t>
            </a:r>
          </a:p>
          <a:p>
            <a:pPr lvl="1"/>
            <a:r>
              <a:rPr lang="en-US" dirty="0" smtClean="0"/>
              <a:t>Negative statements</a:t>
            </a:r>
          </a:p>
          <a:p>
            <a:pPr lvl="1"/>
            <a:r>
              <a:rPr lang="en-US" dirty="0" smtClean="0"/>
              <a:t>Salary requirements</a:t>
            </a:r>
          </a:p>
          <a:p>
            <a:pPr lvl="1"/>
            <a:r>
              <a:rPr lang="en-US" dirty="0" smtClean="0"/>
              <a:t>References</a:t>
            </a:r>
          </a:p>
          <a:p>
            <a:pPr lvl="1"/>
            <a:r>
              <a:rPr lang="en-US" dirty="0" smtClean="0"/>
              <a:t>Picture</a:t>
            </a:r>
            <a:endParaRPr lang="en-US" dirty="0"/>
          </a:p>
        </p:txBody>
      </p:sp>
      <p:pic>
        <p:nvPicPr>
          <p:cNvPr id="2050" name="Picture 2" descr="C:\Users\hslab\AppData\Local\Microsoft\Windows\Temporary Internet Files\Content.IE5\W7TV36EN\resume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0520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Network, network, network!</a:t>
            </a:r>
          </a:p>
          <a:p>
            <a:pPr lvl="1"/>
            <a:r>
              <a:rPr lang="en-US" dirty="0" smtClean="0"/>
              <a:t>Include relatives, friends, neighbors, teachers, previous employers</a:t>
            </a:r>
          </a:p>
          <a:p>
            <a:r>
              <a:rPr lang="en-US" dirty="0" smtClean="0"/>
              <a:t>Organize contact list</a:t>
            </a:r>
          </a:p>
          <a:p>
            <a:pPr lvl="1"/>
            <a:r>
              <a:rPr lang="en-US" dirty="0" smtClean="0"/>
              <a:t>Telephone or visit each one</a:t>
            </a:r>
          </a:p>
          <a:p>
            <a:pPr lvl="1"/>
            <a:r>
              <a:rPr lang="en-US" dirty="0" smtClean="0"/>
              <a:t>Write down information from each contact</a:t>
            </a:r>
          </a:p>
          <a:p>
            <a:r>
              <a:rPr lang="en-US" dirty="0" smtClean="0"/>
              <a:t>Follow up</a:t>
            </a:r>
          </a:p>
          <a:p>
            <a:pPr lvl="1"/>
            <a:r>
              <a:rPr lang="en-US" dirty="0" smtClean="0"/>
              <a:t>Investigate job leads</a:t>
            </a:r>
          </a:p>
          <a:p>
            <a:pPr lvl="1"/>
            <a:r>
              <a:rPr lang="en-US" dirty="0" smtClean="0"/>
              <a:t>Keep in touch with contacts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 Leads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Contacts provide leads</a:t>
            </a:r>
          </a:p>
          <a:p>
            <a:r>
              <a:rPr lang="en-US" dirty="0" smtClean="0"/>
              <a:t>Newspaper ads</a:t>
            </a:r>
          </a:p>
          <a:p>
            <a:r>
              <a:rPr lang="en-US" dirty="0" smtClean="0"/>
              <a:t>Telephone or visit prospective employers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Dress appropriately</a:t>
            </a:r>
          </a:p>
          <a:p>
            <a:r>
              <a:rPr lang="en-US" dirty="0" smtClean="0"/>
              <a:t>Arrive on time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Bring references</a:t>
            </a:r>
          </a:p>
          <a:p>
            <a:r>
              <a:rPr lang="en-US" dirty="0" smtClean="0"/>
              <a:t>Have questions prepared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Follow-Up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thank you note within one </a:t>
            </a:r>
            <a:r>
              <a:rPr lang="en-US" smtClean="0"/>
              <a:t>to two </a:t>
            </a:r>
            <a:r>
              <a:rPr lang="en-US" dirty="0" smtClean="0"/>
              <a:t>days</a:t>
            </a:r>
          </a:p>
          <a:p>
            <a:r>
              <a:rPr lang="en-US" dirty="0" smtClean="0"/>
              <a:t>Within one week:</a:t>
            </a:r>
          </a:p>
          <a:p>
            <a:pPr lvl="1"/>
            <a:r>
              <a:rPr lang="en-US" dirty="0" smtClean="0"/>
              <a:t>Telephone interviewer to express your continued interest</a:t>
            </a:r>
          </a:p>
          <a:p>
            <a:pPr lvl="1"/>
            <a:r>
              <a:rPr lang="en-US" dirty="0" smtClean="0"/>
              <a:t>Ask if position has been filled</a:t>
            </a:r>
          </a:p>
          <a:p>
            <a:pPr lvl="1"/>
            <a:r>
              <a:rPr lang="en-US" dirty="0" smtClean="0"/>
              <a:t>If position has been filled, courteously ask that you be kept in consideration for other positions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Motivated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 job IS your job!</a:t>
            </a:r>
          </a:p>
          <a:p>
            <a:pPr lvl="1"/>
            <a:r>
              <a:rPr lang="en-US" dirty="0" smtClean="0"/>
              <a:t>Need to work at it every day</a:t>
            </a:r>
          </a:p>
          <a:p>
            <a:pPr lvl="1"/>
            <a:r>
              <a:rPr lang="en-US" dirty="0" smtClean="0"/>
              <a:t>Don’t allow yourself to get discouraged and give up</a:t>
            </a:r>
          </a:p>
          <a:p>
            <a:r>
              <a:rPr lang="en-US" dirty="0" smtClean="0"/>
              <a:t>Volunteer</a:t>
            </a:r>
          </a:p>
          <a:p>
            <a:pPr lvl="1"/>
            <a:r>
              <a:rPr lang="en-US" dirty="0" smtClean="0"/>
              <a:t>Establishes more contacts</a:t>
            </a:r>
          </a:p>
          <a:p>
            <a:pPr lvl="1"/>
            <a:r>
              <a:rPr lang="en-US" dirty="0" smtClean="0"/>
              <a:t>Keeps you active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Congratulations!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You’ve found a job</a:t>
            </a:r>
          </a:p>
          <a:p>
            <a:pPr lvl="1"/>
            <a:r>
              <a:rPr lang="en-US" dirty="0" smtClean="0"/>
              <a:t>Thank the people who helped you</a:t>
            </a:r>
          </a:p>
          <a:p>
            <a:pPr lvl="1"/>
            <a:r>
              <a:rPr lang="en-US" dirty="0" smtClean="0"/>
              <a:t>Arrive early the first day</a:t>
            </a:r>
          </a:p>
          <a:p>
            <a:pPr lvl="1"/>
            <a:r>
              <a:rPr lang="en-US" dirty="0" smtClean="0"/>
              <a:t>Listen and observe</a:t>
            </a:r>
          </a:p>
          <a:p>
            <a:pPr lvl="1"/>
            <a:r>
              <a:rPr lang="en-US" dirty="0" smtClean="0"/>
              <a:t>Establish some personal goals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230</Words>
  <Application>Microsoft Office PowerPoint</Application>
  <PresentationFormat>On-screen Show (4:3)</PresentationFormat>
  <Paragraphs>62</Paragraphs>
  <Slides>10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Clarity</vt:lpstr>
      <vt:lpstr>JOB SEARCH</vt:lpstr>
      <vt:lpstr>Get Organized!</vt:lpstr>
      <vt:lpstr>Develop Resume</vt:lpstr>
      <vt:lpstr>Develop Contacts</vt:lpstr>
      <vt:lpstr>Develop Leads</vt:lpstr>
      <vt:lpstr>Interviewing</vt:lpstr>
      <vt:lpstr>Interview Follow-Up</vt:lpstr>
      <vt:lpstr>Stay Motivated</vt:lpstr>
      <vt:lpstr>Congratulations!</vt:lpstr>
      <vt:lpstr>PowerPoint Presentation</vt:lpstr>
      <vt:lpstr>Interview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IN THE NEW MILLENNIUM</dc:title>
  <dc:creator>Nita Rutkosky</dc:creator>
  <cp:lastModifiedBy>hslab</cp:lastModifiedBy>
  <cp:revision>14</cp:revision>
  <cp:lastPrinted>2018-12-11T20:35:02Z</cp:lastPrinted>
  <dcterms:created xsi:type="dcterms:W3CDTF">2007-02-21T07:37:53Z</dcterms:created>
  <dcterms:modified xsi:type="dcterms:W3CDTF">2018-12-11T20:36:25Z</dcterms:modified>
</cp:coreProperties>
</file>