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296400"/>
  <p:custShowLst>
    <p:custShow name="Interview" id="0">
      <p:sldLst>
        <p:sld r:id="rId2"/>
        <p:sld r:id="rId4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 smtClean="0"/>
              <a:t>keosha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440D-917F-4F19-8184-C94210FE566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824-D56A-43EE-B013-42874303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30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 smtClean="0"/>
              <a:t>keosha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11E-92A6-47D6-BC87-4200E669D3B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F4B9-9634-4A50-94E1-185A32C8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err="1" smtClean="0"/>
              <a:t>keosha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5B64-821E-4029-8C34-868E1EDFE712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7D-0C61-4BC4-B696-361DC3815323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96C-E4C6-439F-B06A-3EEADE1DD076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40D5-E38F-4FAB-B8E2-3D6A59EF7E0C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3CE7-EA69-4D50-99DC-FA22155321A6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88E-4890-4C49-8A10-688E07F53AA5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8D9A-4CE7-44FC-AAC1-81F841689DB7}" type="datetime1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B6C-8E29-4C2E-87E9-EBB43EF9AB0D}" type="datetime1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0A4F-A8C7-4E65-B390-840CDDAB3B54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20C6-E27C-4C7B-AB49-684E4F30D60F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4998-9529-4354-826A-9EB0C1E046BD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0AECBC-14D1-4335-8E63-016FF710927A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Bree Brewster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487680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 Your Career Take Flight!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Fligh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2735" y="457200"/>
            <a:ext cx="5190930" cy="38931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supplies</a:t>
            </a:r>
          </a:p>
          <a:p>
            <a:pPr lvl="1"/>
            <a:r>
              <a:rPr lang="en-US" dirty="0" smtClean="0"/>
              <a:t>Quality paper for resumes</a:t>
            </a:r>
          </a:p>
          <a:p>
            <a:pPr lvl="1"/>
            <a:r>
              <a:rPr lang="en-US" dirty="0" smtClean="0"/>
              <a:t>File folders</a:t>
            </a:r>
          </a:p>
          <a:p>
            <a:pPr lvl="1"/>
            <a:r>
              <a:rPr lang="en-US" dirty="0" smtClean="0"/>
              <a:t>Postage, envelopes, phone book</a:t>
            </a:r>
          </a:p>
          <a:p>
            <a:pPr lvl="1"/>
            <a:r>
              <a:rPr lang="en-US" dirty="0" smtClean="0"/>
              <a:t>City map</a:t>
            </a:r>
          </a:p>
          <a:p>
            <a:r>
              <a:rPr lang="en-US" dirty="0" smtClean="0"/>
              <a:t>Designate working area</a:t>
            </a:r>
          </a:p>
          <a:p>
            <a:r>
              <a:rPr lang="en-US" dirty="0" smtClean="0"/>
              <a:t>Prepare interview clothes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XBGBEG1D\pap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3" y="762000"/>
            <a:ext cx="2529946" cy="40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Keosha Lee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skills and experience</a:t>
            </a:r>
          </a:p>
          <a:p>
            <a:r>
              <a:rPr lang="en-US" dirty="0" smtClean="0"/>
              <a:t>Choose a professional resume service</a:t>
            </a:r>
          </a:p>
          <a:p>
            <a:r>
              <a:rPr lang="en-US" dirty="0" smtClean="0"/>
              <a:t>Do not include:</a:t>
            </a:r>
          </a:p>
          <a:p>
            <a:pPr lvl="1"/>
            <a:r>
              <a:rPr lang="en-US" dirty="0" smtClean="0"/>
              <a:t>Negative statements</a:t>
            </a:r>
          </a:p>
          <a:p>
            <a:pPr lvl="1"/>
            <a:r>
              <a:rPr lang="en-US" dirty="0" smtClean="0"/>
              <a:t>Salary requirements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Y81YDFJ1\resum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922">
            <a:off x="5165256" y="2907013"/>
            <a:ext cx="1922141" cy="2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Network, network, network!</a:t>
            </a:r>
          </a:p>
          <a:p>
            <a:pPr lvl="1"/>
            <a:r>
              <a:rPr lang="en-US" dirty="0" smtClean="0"/>
              <a:t>Include relatives, friends, neighbors, teachers, previous employers</a:t>
            </a:r>
          </a:p>
          <a:p>
            <a:r>
              <a:rPr lang="en-US" dirty="0" smtClean="0"/>
              <a:t>Organize contact list</a:t>
            </a:r>
          </a:p>
          <a:p>
            <a:pPr lvl="1"/>
            <a:r>
              <a:rPr lang="en-US" dirty="0" smtClean="0"/>
              <a:t>Telephone or visit each one</a:t>
            </a:r>
          </a:p>
          <a:p>
            <a:pPr lvl="1"/>
            <a:r>
              <a:rPr lang="en-US" dirty="0" smtClean="0"/>
              <a:t>Write down information from each contact</a:t>
            </a:r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Investigate job leads</a:t>
            </a:r>
          </a:p>
          <a:p>
            <a:pPr lvl="1"/>
            <a:r>
              <a:rPr lang="en-US" dirty="0" smtClean="0"/>
              <a:t>Keep in touch with contacts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 provide leads</a:t>
            </a:r>
          </a:p>
          <a:p>
            <a:r>
              <a:rPr lang="en-US" dirty="0" smtClean="0"/>
              <a:t>Newspaper ads</a:t>
            </a:r>
          </a:p>
          <a:p>
            <a:r>
              <a:rPr lang="en-US" dirty="0" smtClean="0"/>
              <a:t>Telephone or visit prospective employers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</a:t>
            </a:r>
          </a:p>
          <a:p>
            <a:r>
              <a:rPr lang="en-US" dirty="0" smtClean="0"/>
              <a:t>Arrive on time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Bring references</a:t>
            </a:r>
          </a:p>
          <a:p>
            <a:r>
              <a:rPr lang="en-US" dirty="0" smtClean="0"/>
              <a:t>Have questions prepared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3648"/>
            <a:ext cx="4114800" cy="329184"/>
          </a:xfrm>
        </p:spPr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thank you note within one </a:t>
            </a:r>
            <a:r>
              <a:rPr lang="en-US" smtClean="0"/>
              <a:t>to two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Within one week:</a:t>
            </a:r>
          </a:p>
          <a:p>
            <a:pPr lvl="1"/>
            <a:r>
              <a:rPr lang="en-US" dirty="0" smtClean="0"/>
              <a:t>Telephone interviewer to express your continued interest</a:t>
            </a:r>
          </a:p>
          <a:p>
            <a:pPr lvl="1"/>
            <a:r>
              <a:rPr lang="en-US" dirty="0" smtClean="0"/>
              <a:t>Ask if position has been filled</a:t>
            </a:r>
          </a:p>
          <a:p>
            <a:pPr lvl="1"/>
            <a:r>
              <a:rPr lang="en-US" dirty="0" smtClean="0"/>
              <a:t>If position has been filled, courteously ask that you be kept in consideration for other positions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job IS your job!</a:t>
            </a:r>
          </a:p>
          <a:p>
            <a:pPr lvl="1"/>
            <a:r>
              <a:rPr lang="en-US" dirty="0" smtClean="0"/>
              <a:t>Need to work at it every day</a:t>
            </a:r>
          </a:p>
          <a:p>
            <a:pPr lvl="1"/>
            <a:r>
              <a:rPr lang="en-US" dirty="0" smtClean="0"/>
              <a:t>Don’t allow yourself to get discouraged and give up</a:t>
            </a:r>
          </a:p>
          <a:p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Establishes more contacts</a:t>
            </a:r>
          </a:p>
          <a:p>
            <a:pPr lvl="1"/>
            <a:r>
              <a:rPr lang="en-US" dirty="0" smtClean="0"/>
              <a:t>Keeps you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found a job</a:t>
            </a:r>
          </a:p>
          <a:p>
            <a:pPr lvl="1"/>
            <a:r>
              <a:rPr lang="en-US" dirty="0" smtClean="0"/>
              <a:t>Thank the people who helped you</a:t>
            </a:r>
          </a:p>
          <a:p>
            <a:pPr lvl="1"/>
            <a:r>
              <a:rPr lang="en-US" dirty="0" smtClean="0"/>
              <a:t>Arrive early the first day</a:t>
            </a:r>
          </a:p>
          <a:p>
            <a:pPr lvl="1"/>
            <a:r>
              <a:rPr lang="en-US" dirty="0" smtClean="0"/>
              <a:t>Listen and observe</a:t>
            </a:r>
          </a:p>
          <a:p>
            <a:pPr lvl="1"/>
            <a:r>
              <a:rPr lang="en-US" dirty="0" smtClean="0"/>
              <a:t>Establish some personal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Keosha Lee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</TotalTime>
  <Words>248</Words>
  <Application>Microsoft Office PowerPoint</Application>
  <PresentationFormat>On-screen Show (4:3)</PresentationFormat>
  <Paragraphs>70</Paragraphs>
  <Slides>10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Clarity</vt:lpstr>
      <vt:lpstr>JOB SEARCH</vt:lpstr>
      <vt:lpstr>Get Organized!</vt:lpstr>
      <vt:lpstr>Develop Resume</vt:lpstr>
      <vt:lpstr>Develop Contacts</vt:lpstr>
      <vt:lpstr>Develop Leads</vt:lpstr>
      <vt:lpstr>Interviewing</vt:lpstr>
      <vt:lpstr>Interview Follow-Up</vt:lpstr>
      <vt:lpstr>Stay Motivated</vt:lpstr>
      <vt:lpstr>Congratulations!</vt:lpstr>
      <vt:lpstr>PowerPoint Presentation</vt:lpstr>
      <vt:lpstr>Interview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IN THE NEW MILLENNIUM</dc:title>
  <dc:creator>Nita Rutkosky</dc:creator>
  <cp:lastModifiedBy>hslab</cp:lastModifiedBy>
  <cp:revision>16</cp:revision>
  <cp:lastPrinted>2018-12-13T14:26:29Z</cp:lastPrinted>
  <dcterms:created xsi:type="dcterms:W3CDTF">2007-02-21T07:37:53Z</dcterms:created>
  <dcterms:modified xsi:type="dcterms:W3CDTF">2018-12-13T14:29:40Z</dcterms:modified>
</cp:coreProperties>
</file>