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nick garcia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7835-C192-4534-AE2D-5C43D64F4BD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5B341-42B3-4FB1-9133-DFFF37C2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95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nick garcia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4030D-EF17-49C0-84FF-30197B21E03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0970-67D8-4206-AC3B-37C1A3FD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54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0970-67D8-4206-AC3B-37C1A3FD61B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nick garcia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7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" name="Arc 3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  <a:latin typeface="Arial" charset="0"/>
                </a:endParaRPr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  <a:latin typeface="Arial" charset="0"/>
                </a:endParaRPr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40BF6B-E3F4-463D-A573-C4DB7DC9BCB1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8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2DCD-D689-48AF-9670-B586EDFDC43E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72DB-6941-4D57-A8FD-5FB0AAF07B69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2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2pPr>
            <a:lvl3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3pPr>
            <a:lvl4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4pPr>
            <a:lvl5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766C-578C-4C02-ACF8-43034079FDE8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3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E428-F050-4634-AA1F-C85ECF815C4D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6D4B-52C0-49C0-9BDF-D08BE51A9847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1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71F7-F5F3-47A4-811F-DD8903AF06B1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6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D82D-94AB-42FE-AB73-1D2371FCF45C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8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4AB7D-2813-4765-9657-1D3270831A6B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2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9531-91EA-468B-8790-F24AEB916BD4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4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85119-05C4-4EE0-99CA-9FB92E674C05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7" name="Arc 3"/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</p:grp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7028FA7-965E-4A9F-9919-0006BB0816DA}" type="slidenum">
              <a:rPr lang="en-US" smtClean="0">
                <a:solidFill>
                  <a:srgbClr val="EAEAEA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EAEAE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025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3600" b="1">
          <a:solidFill>
            <a:schemeClr val="tx2">
              <a:lumMod val="75000"/>
            </a:schemeClr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2">
              <a:lumMod val="75000"/>
            </a:schemeClr>
          </a:solidFill>
          <a:latin typeface="Candar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2">
              <a:lumMod val="75000"/>
            </a:schemeClr>
          </a:solidFill>
          <a:latin typeface="Candar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2">
              <a:lumMod val="75000"/>
            </a:schemeClr>
          </a:solidFill>
          <a:latin typeface="Candar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2">
              <a:lumMod val="75000"/>
            </a:schemeClr>
          </a:solidFill>
          <a:latin typeface="Candar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dirty="0" smtClean="0"/>
              <a:t>ADVENTURE TOURS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800" dirty="0" smtClean="0"/>
              <a:t>Jamaica Tour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187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Jamaica Adventure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Round-trip airfare from Los Angeles to Montego Bay, Jamaica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4 days and 3 nights in Montego Bay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4 days and 3 nights in Kingston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Prices from $1599 to $2399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1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5562600" cy="3429000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dirty="0" smtClean="0"/>
              <a:t>Montego Bay, Sands Beachside Resort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Kingston, Island Resort and Spa</a:t>
            </a:r>
            <a:endParaRPr lang="en-US" dirty="0"/>
          </a:p>
        </p:txBody>
      </p:sp>
      <p:pic>
        <p:nvPicPr>
          <p:cNvPr id="4" name="Picture 2" descr="C:\Documents and Settings\Owner\Local Settings\Temporary Internet Files\Content.IE5\0PUNW1EF\MCj035209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8200" y="3124200"/>
            <a:ext cx="3711829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7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6781800" cy="4114800"/>
          </a:xfrm>
        </p:spPr>
        <p:txBody>
          <a:bodyPr/>
          <a:lstStyle/>
          <a:p>
            <a:pPr>
              <a:spcBef>
                <a:spcPts val="2200"/>
              </a:spcBef>
            </a:pPr>
            <a:r>
              <a:rPr lang="en-US" dirty="0" smtClean="0"/>
              <a:t>Island helicopter flight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Montego Bay sunset tour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Blue Mountain bicycle tour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Snorkeling cruise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River Tubing Safari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9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0"/>
            <a:ext cx="72390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Bob Marley Museum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Institute of Jamaica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National Gallery of Jamaica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National Heroes Park</a:t>
            </a:r>
          </a:p>
          <a:p>
            <a:pPr>
              <a:spcBef>
                <a:spcPts val="1800"/>
              </a:spcBef>
            </a:pPr>
            <a:r>
              <a:rPr lang="en-US" dirty="0" err="1" smtClean="0"/>
              <a:t>Holywell</a:t>
            </a:r>
            <a:r>
              <a:rPr lang="en-US" dirty="0" smtClean="0"/>
              <a:t>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7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0010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Adventure Tours is offering a 10% discount on Jamaican tours booked between June 1 and June 30.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09850"/>
      </p:ext>
    </p:extLst>
  </p:cSld>
  <p:clrMapOvr>
    <a:masterClrMapping/>
  </p:clrMapOvr>
</p:sld>
</file>

<file path=ppt/theme/theme1.xml><?xml version="1.0" encoding="utf-8"?>
<a:theme xmlns:a="http://schemas.openxmlformats.org/drawingml/2006/main" name="Sunrise design template">
  <a:themeElements>
    <a:clrScheme name="StudentName">
      <a:dk1>
        <a:srgbClr val="F5D069"/>
      </a:dk1>
      <a:lt1>
        <a:sysClr val="window" lastClr="FFFFFF"/>
      </a:lt1>
      <a:dk2>
        <a:srgbClr val="FFFFFF"/>
      </a:dk2>
      <a:lt2>
        <a:srgbClr val="007AA0"/>
      </a:lt2>
      <a:accent1>
        <a:srgbClr val="C00000"/>
      </a:accent1>
      <a:accent2>
        <a:srgbClr val="702C1C"/>
      </a:accent2>
      <a:accent3>
        <a:srgbClr val="702C1C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108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Sunrise design template</vt:lpstr>
      <vt:lpstr>ADVENTURE TOURS</vt:lpstr>
      <vt:lpstr>Jamaica Adventure Tour</vt:lpstr>
      <vt:lpstr>Accommodations</vt:lpstr>
      <vt:lpstr>Highlights</vt:lpstr>
      <vt:lpstr>Cultural Arts</vt:lpstr>
      <vt:lpstr>Adventure Tours is offering a 10% discount on Jamaican tours booked between June 1 and June 30.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TOURS</dc:title>
  <dc:creator>Student Name</dc:creator>
  <cp:lastModifiedBy>hslab</cp:lastModifiedBy>
  <cp:revision>7</cp:revision>
  <cp:lastPrinted>2018-12-13T14:23:10Z</cp:lastPrinted>
  <dcterms:created xsi:type="dcterms:W3CDTF">2010-04-28T21:05:33Z</dcterms:created>
  <dcterms:modified xsi:type="dcterms:W3CDTF">2018-12-13T14:23:16Z</dcterms:modified>
</cp:coreProperties>
</file>