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56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1" d="100"/>
          <a:sy n="91" d="100"/>
        </p:scale>
        <p:origin x="-4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_rels/drawing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DBCCB4-AA7A-4435-9EFD-D5FDD05C4E58}" type="doc">
      <dgm:prSet loTypeId="urn:microsoft.com/office/officeart/2005/8/layout/target3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FDD15BF2-3113-4EC2-98FC-26DEA57602F1}">
      <dgm:prSet/>
      <dgm:spPr/>
      <dgm:t>
        <a:bodyPr/>
        <a:lstStyle/>
        <a:p>
          <a:pPr rtl="0"/>
          <a:r>
            <a:rPr lang="en-US" dirty="0" smtClean="0"/>
            <a:t>Company Overview</a:t>
          </a:r>
          <a:endParaRPr lang="en-US" dirty="0"/>
        </a:p>
      </dgm:t>
    </dgm:pt>
    <dgm:pt modelId="{52CCC8F3-C7D5-41D3-BB6E-2A94C061079D}" type="parTrans" cxnId="{7B8B38A8-39D2-4D49-99BB-414F04D4CAE5}">
      <dgm:prSet/>
      <dgm:spPr/>
      <dgm:t>
        <a:bodyPr/>
        <a:lstStyle/>
        <a:p>
          <a:endParaRPr lang="en-US"/>
        </a:p>
      </dgm:t>
    </dgm:pt>
    <dgm:pt modelId="{8496E87A-E90F-4F97-848C-867E4050B985}" type="sibTrans" cxnId="{7B8B38A8-39D2-4D49-99BB-414F04D4CAE5}">
      <dgm:prSet/>
      <dgm:spPr/>
      <dgm:t>
        <a:bodyPr/>
        <a:lstStyle/>
        <a:p>
          <a:endParaRPr lang="en-US"/>
        </a:p>
      </dgm:t>
    </dgm:pt>
    <dgm:pt modelId="{DFDF953B-5775-473D-8CBB-0CDDFB2EFE72}">
      <dgm:prSet/>
      <dgm:spPr/>
      <dgm:t>
        <a:bodyPr/>
        <a:lstStyle/>
        <a:p>
          <a:pPr rtl="0"/>
          <a:r>
            <a:rPr lang="en-US" dirty="0" smtClean="0"/>
            <a:t>Benefits</a:t>
          </a:r>
          <a:endParaRPr lang="en-US" dirty="0"/>
        </a:p>
      </dgm:t>
    </dgm:pt>
    <dgm:pt modelId="{FAF9952B-E48C-4F27-9060-FB9F21F59134}" type="parTrans" cxnId="{657A01B3-A84E-4B64-AB78-EC8A6C3F55F4}">
      <dgm:prSet/>
      <dgm:spPr/>
      <dgm:t>
        <a:bodyPr/>
        <a:lstStyle/>
        <a:p>
          <a:endParaRPr lang="en-US"/>
        </a:p>
      </dgm:t>
    </dgm:pt>
    <dgm:pt modelId="{8DEDEA6D-FAB6-4D89-9FB2-70955FC1376C}" type="sibTrans" cxnId="{657A01B3-A84E-4B64-AB78-EC8A6C3F55F4}">
      <dgm:prSet/>
      <dgm:spPr/>
      <dgm:t>
        <a:bodyPr/>
        <a:lstStyle/>
        <a:p>
          <a:endParaRPr lang="en-US"/>
        </a:p>
      </dgm:t>
    </dgm:pt>
    <dgm:pt modelId="{DF4E4A6D-7523-4934-A202-37A05C76A13C}">
      <dgm:prSet/>
      <dgm:spPr/>
      <dgm:t>
        <a:bodyPr/>
        <a:lstStyle/>
        <a:p>
          <a:pPr rtl="0"/>
          <a:r>
            <a:rPr lang="en-US" dirty="0" smtClean="0"/>
            <a:t>Performance</a:t>
          </a:r>
          <a:endParaRPr lang="en-US" dirty="0"/>
        </a:p>
      </dgm:t>
    </dgm:pt>
    <dgm:pt modelId="{E22641FB-9286-4012-83CC-E1B471F65E12}" type="parTrans" cxnId="{D4419AB7-1E8D-4347-857D-A219696C564A}">
      <dgm:prSet/>
      <dgm:spPr/>
      <dgm:t>
        <a:bodyPr/>
        <a:lstStyle/>
        <a:p>
          <a:endParaRPr lang="en-US"/>
        </a:p>
      </dgm:t>
    </dgm:pt>
    <dgm:pt modelId="{F4F75DA3-7B27-4A4E-849E-58130CD7E157}" type="sibTrans" cxnId="{D4419AB7-1E8D-4347-857D-A219696C564A}">
      <dgm:prSet/>
      <dgm:spPr/>
      <dgm:t>
        <a:bodyPr/>
        <a:lstStyle/>
        <a:p>
          <a:endParaRPr lang="en-US"/>
        </a:p>
      </dgm:t>
    </dgm:pt>
    <dgm:pt modelId="{FEE7844A-9B28-41F6-8EFA-CD269CD209A0}">
      <dgm:prSet/>
      <dgm:spPr/>
      <dgm:t>
        <a:bodyPr/>
        <a:lstStyle/>
        <a:p>
          <a:pPr rtl="0"/>
          <a:r>
            <a:rPr lang="en-US" dirty="0" smtClean="0"/>
            <a:t>Resources and Rewards</a:t>
          </a:r>
          <a:endParaRPr lang="en-US" dirty="0"/>
        </a:p>
      </dgm:t>
    </dgm:pt>
    <dgm:pt modelId="{E5F74C4B-B031-4D87-9576-C8430196DC5A}" type="parTrans" cxnId="{F9A2AC43-EAF9-4DCE-AB45-7A32BC501680}">
      <dgm:prSet/>
      <dgm:spPr/>
      <dgm:t>
        <a:bodyPr/>
        <a:lstStyle/>
        <a:p>
          <a:endParaRPr lang="en-US"/>
        </a:p>
      </dgm:t>
    </dgm:pt>
    <dgm:pt modelId="{688FD546-7C24-4730-8476-91E7DD63202E}" type="sibTrans" cxnId="{F9A2AC43-EAF9-4DCE-AB45-7A32BC501680}">
      <dgm:prSet/>
      <dgm:spPr/>
      <dgm:t>
        <a:bodyPr/>
        <a:lstStyle/>
        <a:p>
          <a:endParaRPr lang="en-US"/>
        </a:p>
      </dgm:t>
    </dgm:pt>
    <dgm:pt modelId="{FD029837-D726-484C-82C2-04690F176516}">
      <dgm:prSet/>
      <dgm:spPr/>
      <dgm:t>
        <a:bodyPr/>
        <a:lstStyle/>
        <a:p>
          <a:pPr rtl="0"/>
          <a:r>
            <a:rPr lang="en-US" dirty="0" smtClean="0"/>
            <a:t>Tour of Facility</a:t>
          </a:r>
          <a:endParaRPr lang="en-US" dirty="0"/>
        </a:p>
      </dgm:t>
    </dgm:pt>
    <dgm:pt modelId="{E01E9B32-6F00-4A39-AF97-B3A85A61C3DD}" type="parTrans" cxnId="{858F708D-A05E-4ED3-95A6-9F60EFC77869}">
      <dgm:prSet/>
      <dgm:spPr/>
      <dgm:t>
        <a:bodyPr/>
        <a:lstStyle/>
        <a:p>
          <a:endParaRPr lang="en-US"/>
        </a:p>
      </dgm:t>
    </dgm:pt>
    <dgm:pt modelId="{D7340EB5-4810-41EF-95C5-15AE051BF654}" type="sibTrans" cxnId="{858F708D-A05E-4ED3-95A6-9F60EFC77869}">
      <dgm:prSet/>
      <dgm:spPr/>
      <dgm:t>
        <a:bodyPr/>
        <a:lstStyle/>
        <a:p>
          <a:endParaRPr lang="en-US"/>
        </a:p>
      </dgm:t>
    </dgm:pt>
    <dgm:pt modelId="{E04A6224-0A90-4B83-9D36-6641DBFCC527}" type="pres">
      <dgm:prSet presAssocID="{6DDBCCB4-AA7A-4435-9EFD-D5FDD05C4E58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43951D9-CB3E-4589-AE9C-87F6AAAA37F5}" type="pres">
      <dgm:prSet presAssocID="{FDD15BF2-3113-4EC2-98FC-26DEA57602F1}" presName="circle1" presStyleLbl="node1" presStyleIdx="0" presStyleCnt="5"/>
      <dgm:spPr/>
    </dgm:pt>
    <dgm:pt modelId="{1E6DBDBF-F9A0-49E3-AB4E-241D4D58A27D}" type="pres">
      <dgm:prSet presAssocID="{FDD15BF2-3113-4EC2-98FC-26DEA57602F1}" presName="space" presStyleCnt="0"/>
      <dgm:spPr/>
    </dgm:pt>
    <dgm:pt modelId="{56D72722-2EDF-4B37-91AD-F30EA4AA9443}" type="pres">
      <dgm:prSet presAssocID="{FDD15BF2-3113-4EC2-98FC-26DEA57602F1}" presName="rect1" presStyleLbl="alignAcc1" presStyleIdx="0" presStyleCnt="5"/>
      <dgm:spPr/>
      <dgm:t>
        <a:bodyPr/>
        <a:lstStyle/>
        <a:p>
          <a:endParaRPr lang="en-US"/>
        </a:p>
      </dgm:t>
    </dgm:pt>
    <dgm:pt modelId="{0FE5F4FF-1353-429B-B42F-FB37EA569204}" type="pres">
      <dgm:prSet presAssocID="{DFDF953B-5775-473D-8CBB-0CDDFB2EFE72}" presName="vertSpace2" presStyleLbl="node1" presStyleIdx="0" presStyleCnt="5"/>
      <dgm:spPr/>
    </dgm:pt>
    <dgm:pt modelId="{8DBE6872-F310-417B-A4B5-EDBA32DD16B3}" type="pres">
      <dgm:prSet presAssocID="{DFDF953B-5775-473D-8CBB-0CDDFB2EFE72}" presName="circle2" presStyleLbl="node1" presStyleIdx="1" presStyleCnt="5" custLinFactNeighborX="-1469" custLinFactNeighborY="588"/>
      <dgm:spPr/>
    </dgm:pt>
    <dgm:pt modelId="{C1521BFB-1493-4590-B2F7-E45C815D5F10}" type="pres">
      <dgm:prSet presAssocID="{DFDF953B-5775-473D-8CBB-0CDDFB2EFE72}" presName="rect2" presStyleLbl="alignAcc1" presStyleIdx="1" presStyleCnt="5"/>
      <dgm:spPr/>
      <dgm:t>
        <a:bodyPr/>
        <a:lstStyle/>
        <a:p>
          <a:endParaRPr lang="en-US"/>
        </a:p>
      </dgm:t>
    </dgm:pt>
    <dgm:pt modelId="{1DA444DD-B588-4B95-BE88-C170CBB01D39}" type="pres">
      <dgm:prSet presAssocID="{DF4E4A6D-7523-4934-A202-37A05C76A13C}" presName="vertSpace3" presStyleLbl="node1" presStyleIdx="1" presStyleCnt="5"/>
      <dgm:spPr/>
    </dgm:pt>
    <dgm:pt modelId="{E2B3E11F-2A93-4524-85A0-4C681442136E}" type="pres">
      <dgm:prSet presAssocID="{DF4E4A6D-7523-4934-A202-37A05C76A13C}" presName="circle3" presStyleLbl="node1" presStyleIdx="2" presStyleCnt="5"/>
      <dgm:spPr/>
    </dgm:pt>
    <dgm:pt modelId="{00169703-A10F-4467-82D1-F0864B2D8285}" type="pres">
      <dgm:prSet presAssocID="{DF4E4A6D-7523-4934-A202-37A05C76A13C}" presName="rect3" presStyleLbl="alignAcc1" presStyleIdx="2" presStyleCnt="5"/>
      <dgm:spPr/>
      <dgm:t>
        <a:bodyPr/>
        <a:lstStyle/>
        <a:p>
          <a:endParaRPr lang="en-US"/>
        </a:p>
      </dgm:t>
    </dgm:pt>
    <dgm:pt modelId="{0A7051E9-BD9C-4FB3-915B-0A8BC8DE9188}" type="pres">
      <dgm:prSet presAssocID="{FEE7844A-9B28-41F6-8EFA-CD269CD209A0}" presName="vertSpace4" presStyleLbl="node1" presStyleIdx="2" presStyleCnt="5"/>
      <dgm:spPr/>
    </dgm:pt>
    <dgm:pt modelId="{AD826C38-CC8A-4287-8902-E7FCD009E0A2}" type="pres">
      <dgm:prSet presAssocID="{FEE7844A-9B28-41F6-8EFA-CD269CD209A0}" presName="circle4" presStyleLbl="node1" presStyleIdx="3" presStyleCnt="5"/>
      <dgm:spPr/>
    </dgm:pt>
    <dgm:pt modelId="{D14FC771-892F-4F63-B5D2-3FE9C86C950C}" type="pres">
      <dgm:prSet presAssocID="{FEE7844A-9B28-41F6-8EFA-CD269CD209A0}" presName="rect4" presStyleLbl="alignAcc1" presStyleIdx="3" presStyleCnt="5"/>
      <dgm:spPr/>
      <dgm:t>
        <a:bodyPr/>
        <a:lstStyle/>
        <a:p>
          <a:endParaRPr lang="en-US"/>
        </a:p>
      </dgm:t>
    </dgm:pt>
    <dgm:pt modelId="{13CFD3E5-8B0D-426B-882B-64B963D2199A}" type="pres">
      <dgm:prSet presAssocID="{FD029837-D726-484C-82C2-04690F176516}" presName="vertSpace5" presStyleLbl="node1" presStyleIdx="3" presStyleCnt="5"/>
      <dgm:spPr/>
    </dgm:pt>
    <dgm:pt modelId="{C223188C-271D-4B6E-8DE4-AF4B1BEBC134}" type="pres">
      <dgm:prSet presAssocID="{FD029837-D726-484C-82C2-04690F176516}" presName="circle5" presStyleLbl="node1" presStyleIdx="4" presStyleCnt="5"/>
      <dgm:spPr/>
    </dgm:pt>
    <dgm:pt modelId="{D350003D-6772-437E-B5D7-09FFDC7BC7D5}" type="pres">
      <dgm:prSet presAssocID="{FD029837-D726-484C-82C2-04690F176516}" presName="rect5" presStyleLbl="alignAcc1" presStyleIdx="4" presStyleCnt="5"/>
      <dgm:spPr/>
      <dgm:t>
        <a:bodyPr/>
        <a:lstStyle/>
        <a:p>
          <a:endParaRPr lang="en-US"/>
        </a:p>
      </dgm:t>
    </dgm:pt>
    <dgm:pt modelId="{7F08F39B-600B-4027-9267-EF9D60BBFE43}" type="pres">
      <dgm:prSet presAssocID="{FDD15BF2-3113-4EC2-98FC-26DEA57602F1}" presName="rect1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2F8C5F-ED59-4FF0-851C-CE9DFD0655D4}" type="pres">
      <dgm:prSet presAssocID="{DFDF953B-5775-473D-8CBB-0CDDFB2EFE72}" presName="rect2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2BCF76-FD2D-4CAF-87AB-B5D168DFD635}" type="pres">
      <dgm:prSet presAssocID="{DF4E4A6D-7523-4934-A202-37A05C76A13C}" presName="rect3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18570C-A662-413D-8889-1B8B9073CA86}" type="pres">
      <dgm:prSet presAssocID="{FEE7844A-9B28-41F6-8EFA-CD269CD209A0}" presName="rect4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D649F7-D067-403A-98F0-FD851EB4D73D}" type="pres">
      <dgm:prSet presAssocID="{FD029837-D726-484C-82C2-04690F176516}" presName="rect5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0F177B0-42B4-43DC-91FF-FE2D51D2B5ED}" type="presOf" srcId="{FEE7844A-9B28-41F6-8EFA-CD269CD209A0}" destId="{5918570C-A662-413D-8889-1B8B9073CA86}" srcOrd="1" destOrd="0" presId="urn:microsoft.com/office/officeart/2005/8/layout/target3"/>
    <dgm:cxn modelId="{94E163E5-716A-4FB9-B892-B751BAFB7A8C}" type="presOf" srcId="{FDD15BF2-3113-4EC2-98FC-26DEA57602F1}" destId="{56D72722-2EDF-4B37-91AD-F30EA4AA9443}" srcOrd="0" destOrd="0" presId="urn:microsoft.com/office/officeart/2005/8/layout/target3"/>
    <dgm:cxn modelId="{3F954CC3-958E-4E90-A787-9A70F18B5CE9}" type="presOf" srcId="{DFDF953B-5775-473D-8CBB-0CDDFB2EFE72}" destId="{C1521BFB-1493-4590-B2F7-E45C815D5F10}" srcOrd="0" destOrd="0" presId="urn:microsoft.com/office/officeart/2005/8/layout/target3"/>
    <dgm:cxn modelId="{5F4A3D51-A4E5-4EBE-9E75-EB61C211E069}" type="presOf" srcId="{6DDBCCB4-AA7A-4435-9EFD-D5FDD05C4E58}" destId="{E04A6224-0A90-4B83-9D36-6641DBFCC527}" srcOrd="0" destOrd="0" presId="urn:microsoft.com/office/officeart/2005/8/layout/target3"/>
    <dgm:cxn modelId="{F9A2AC43-EAF9-4DCE-AB45-7A32BC501680}" srcId="{6DDBCCB4-AA7A-4435-9EFD-D5FDD05C4E58}" destId="{FEE7844A-9B28-41F6-8EFA-CD269CD209A0}" srcOrd="3" destOrd="0" parTransId="{E5F74C4B-B031-4D87-9576-C8430196DC5A}" sibTransId="{688FD546-7C24-4730-8476-91E7DD63202E}"/>
    <dgm:cxn modelId="{7B8B38A8-39D2-4D49-99BB-414F04D4CAE5}" srcId="{6DDBCCB4-AA7A-4435-9EFD-D5FDD05C4E58}" destId="{FDD15BF2-3113-4EC2-98FC-26DEA57602F1}" srcOrd="0" destOrd="0" parTransId="{52CCC8F3-C7D5-41D3-BB6E-2A94C061079D}" sibTransId="{8496E87A-E90F-4F97-848C-867E4050B985}"/>
    <dgm:cxn modelId="{F03F5B97-44B9-4477-A5C0-66C7886BD234}" type="presOf" srcId="{FD029837-D726-484C-82C2-04690F176516}" destId="{D350003D-6772-437E-B5D7-09FFDC7BC7D5}" srcOrd="0" destOrd="0" presId="urn:microsoft.com/office/officeart/2005/8/layout/target3"/>
    <dgm:cxn modelId="{1DB27AD9-D0AA-4451-946E-C6EC2BC9069B}" type="presOf" srcId="{DF4E4A6D-7523-4934-A202-37A05C76A13C}" destId="{462BCF76-FD2D-4CAF-87AB-B5D168DFD635}" srcOrd="1" destOrd="0" presId="urn:microsoft.com/office/officeart/2005/8/layout/target3"/>
    <dgm:cxn modelId="{3DB19DF8-D7CD-4A9B-AC84-1028ACD79A2A}" type="presOf" srcId="{FD029837-D726-484C-82C2-04690F176516}" destId="{5DD649F7-D067-403A-98F0-FD851EB4D73D}" srcOrd="1" destOrd="0" presId="urn:microsoft.com/office/officeart/2005/8/layout/target3"/>
    <dgm:cxn modelId="{858F708D-A05E-4ED3-95A6-9F60EFC77869}" srcId="{6DDBCCB4-AA7A-4435-9EFD-D5FDD05C4E58}" destId="{FD029837-D726-484C-82C2-04690F176516}" srcOrd="4" destOrd="0" parTransId="{E01E9B32-6F00-4A39-AF97-B3A85A61C3DD}" sibTransId="{D7340EB5-4810-41EF-95C5-15AE051BF654}"/>
    <dgm:cxn modelId="{657A01B3-A84E-4B64-AB78-EC8A6C3F55F4}" srcId="{6DDBCCB4-AA7A-4435-9EFD-D5FDD05C4E58}" destId="{DFDF953B-5775-473D-8CBB-0CDDFB2EFE72}" srcOrd="1" destOrd="0" parTransId="{FAF9952B-E48C-4F27-9060-FB9F21F59134}" sibTransId="{8DEDEA6D-FAB6-4D89-9FB2-70955FC1376C}"/>
    <dgm:cxn modelId="{D4419AB7-1E8D-4347-857D-A219696C564A}" srcId="{6DDBCCB4-AA7A-4435-9EFD-D5FDD05C4E58}" destId="{DF4E4A6D-7523-4934-A202-37A05C76A13C}" srcOrd="2" destOrd="0" parTransId="{E22641FB-9286-4012-83CC-E1B471F65E12}" sibTransId="{F4F75DA3-7B27-4A4E-849E-58130CD7E157}"/>
    <dgm:cxn modelId="{24E625FC-832A-4B04-990E-92BA1526DDFE}" type="presOf" srcId="{DFDF953B-5775-473D-8CBB-0CDDFB2EFE72}" destId="{B32F8C5F-ED59-4FF0-851C-CE9DFD0655D4}" srcOrd="1" destOrd="0" presId="urn:microsoft.com/office/officeart/2005/8/layout/target3"/>
    <dgm:cxn modelId="{8B329B0B-CB56-4E18-9005-D74CDDAB2148}" type="presOf" srcId="{DF4E4A6D-7523-4934-A202-37A05C76A13C}" destId="{00169703-A10F-4467-82D1-F0864B2D8285}" srcOrd="0" destOrd="0" presId="urn:microsoft.com/office/officeart/2005/8/layout/target3"/>
    <dgm:cxn modelId="{1EDA7E84-6BF8-45CA-98E1-D7B03542E7E5}" type="presOf" srcId="{FEE7844A-9B28-41F6-8EFA-CD269CD209A0}" destId="{D14FC771-892F-4F63-B5D2-3FE9C86C950C}" srcOrd="0" destOrd="0" presId="urn:microsoft.com/office/officeart/2005/8/layout/target3"/>
    <dgm:cxn modelId="{1C5F21D1-E9E7-4EEC-A1A4-E5961D088D52}" type="presOf" srcId="{FDD15BF2-3113-4EC2-98FC-26DEA57602F1}" destId="{7F08F39B-600B-4027-9267-EF9D60BBFE43}" srcOrd="1" destOrd="0" presId="urn:microsoft.com/office/officeart/2005/8/layout/target3"/>
    <dgm:cxn modelId="{5E0D23DB-B189-4BA8-9ABB-93FF770D9B74}" type="presParOf" srcId="{E04A6224-0A90-4B83-9D36-6641DBFCC527}" destId="{243951D9-CB3E-4589-AE9C-87F6AAAA37F5}" srcOrd="0" destOrd="0" presId="urn:microsoft.com/office/officeart/2005/8/layout/target3"/>
    <dgm:cxn modelId="{4BE4638E-DF14-444E-A860-30EC46AFBBBD}" type="presParOf" srcId="{E04A6224-0A90-4B83-9D36-6641DBFCC527}" destId="{1E6DBDBF-F9A0-49E3-AB4E-241D4D58A27D}" srcOrd="1" destOrd="0" presId="urn:microsoft.com/office/officeart/2005/8/layout/target3"/>
    <dgm:cxn modelId="{C7985E61-E2C8-4A5B-9526-86057F882959}" type="presParOf" srcId="{E04A6224-0A90-4B83-9D36-6641DBFCC527}" destId="{56D72722-2EDF-4B37-91AD-F30EA4AA9443}" srcOrd="2" destOrd="0" presId="urn:microsoft.com/office/officeart/2005/8/layout/target3"/>
    <dgm:cxn modelId="{00B22A3C-9DBC-4058-8032-8E2969761551}" type="presParOf" srcId="{E04A6224-0A90-4B83-9D36-6641DBFCC527}" destId="{0FE5F4FF-1353-429B-B42F-FB37EA569204}" srcOrd="3" destOrd="0" presId="urn:microsoft.com/office/officeart/2005/8/layout/target3"/>
    <dgm:cxn modelId="{3901D522-D8A3-49F3-8452-23438EF6D733}" type="presParOf" srcId="{E04A6224-0A90-4B83-9D36-6641DBFCC527}" destId="{8DBE6872-F310-417B-A4B5-EDBA32DD16B3}" srcOrd="4" destOrd="0" presId="urn:microsoft.com/office/officeart/2005/8/layout/target3"/>
    <dgm:cxn modelId="{030FB57E-A54B-49F6-9777-CFF1C34D10A1}" type="presParOf" srcId="{E04A6224-0A90-4B83-9D36-6641DBFCC527}" destId="{C1521BFB-1493-4590-B2F7-E45C815D5F10}" srcOrd="5" destOrd="0" presId="urn:microsoft.com/office/officeart/2005/8/layout/target3"/>
    <dgm:cxn modelId="{E673ED5A-8424-48E0-AA8E-B48982DB8221}" type="presParOf" srcId="{E04A6224-0A90-4B83-9D36-6641DBFCC527}" destId="{1DA444DD-B588-4B95-BE88-C170CBB01D39}" srcOrd="6" destOrd="0" presId="urn:microsoft.com/office/officeart/2005/8/layout/target3"/>
    <dgm:cxn modelId="{74B9202F-FB24-4486-AF75-257028D4ADC4}" type="presParOf" srcId="{E04A6224-0A90-4B83-9D36-6641DBFCC527}" destId="{E2B3E11F-2A93-4524-85A0-4C681442136E}" srcOrd="7" destOrd="0" presId="urn:microsoft.com/office/officeart/2005/8/layout/target3"/>
    <dgm:cxn modelId="{9E507E78-E93D-49FC-8E63-E85DECF3C8DD}" type="presParOf" srcId="{E04A6224-0A90-4B83-9D36-6641DBFCC527}" destId="{00169703-A10F-4467-82D1-F0864B2D8285}" srcOrd="8" destOrd="0" presId="urn:microsoft.com/office/officeart/2005/8/layout/target3"/>
    <dgm:cxn modelId="{21017530-AEC9-4916-93B8-5DAA730C6A78}" type="presParOf" srcId="{E04A6224-0A90-4B83-9D36-6641DBFCC527}" destId="{0A7051E9-BD9C-4FB3-915B-0A8BC8DE9188}" srcOrd="9" destOrd="0" presId="urn:microsoft.com/office/officeart/2005/8/layout/target3"/>
    <dgm:cxn modelId="{2ACD44A0-2179-4F64-984F-ABEC2C0714B3}" type="presParOf" srcId="{E04A6224-0A90-4B83-9D36-6641DBFCC527}" destId="{AD826C38-CC8A-4287-8902-E7FCD009E0A2}" srcOrd="10" destOrd="0" presId="urn:microsoft.com/office/officeart/2005/8/layout/target3"/>
    <dgm:cxn modelId="{8471B42E-7D0A-40BE-95CD-C0FF2680AAC7}" type="presParOf" srcId="{E04A6224-0A90-4B83-9D36-6641DBFCC527}" destId="{D14FC771-892F-4F63-B5D2-3FE9C86C950C}" srcOrd="11" destOrd="0" presId="urn:microsoft.com/office/officeart/2005/8/layout/target3"/>
    <dgm:cxn modelId="{3DED92AE-0BDD-4714-9ABA-B4C75E442C01}" type="presParOf" srcId="{E04A6224-0A90-4B83-9D36-6641DBFCC527}" destId="{13CFD3E5-8B0D-426B-882B-64B963D2199A}" srcOrd="12" destOrd="0" presId="urn:microsoft.com/office/officeart/2005/8/layout/target3"/>
    <dgm:cxn modelId="{A31647F7-A982-4B7E-B50D-E3F64D2AF025}" type="presParOf" srcId="{E04A6224-0A90-4B83-9D36-6641DBFCC527}" destId="{C223188C-271D-4B6E-8DE4-AF4B1BEBC134}" srcOrd="13" destOrd="0" presId="urn:microsoft.com/office/officeart/2005/8/layout/target3"/>
    <dgm:cxn modelId="{D3C56F31-4699-45AF-AB8A-E7E8B52335A7}" type="presParOf" srcId="{E04A6224-0A90-4B83-9D36-6641DBFCC527}" destId="{D350003D-6772-437E-B5D7-09FFDC7BC7D5}" srcOrd="14" destOrd="0" presId="urn:microsoft.com/office/officeart/2005/8/layout/target3"/>
    <dgm:cxn modelId="{866EDFAE-6267-4436-B5CE-E24A5EE2AC23}" type="presParOf" srcId="{E04A6224-0A90-4B83-9D36-6641DBFCC527}" destId="{7F08F39B-600B-4027-9267-EF9D60BBFE43}" srcOrd="15" destOrd="0" presId="urn:microsoft.com/office/officeart/2005/8/layout/target3"/>
    <dgm:cxn modelId="{3750184C-E8FB-49F1-B6EF-2E6C4BC332DF}" type="presParOf" srcId="{E04A6224-0A90-4B83-9D36-6641DBFCC527}" destId="{B32F8C5F-ED59-4FF0-851C-CE9DFD0655D4}" srcOrd="16" destOrd="0" presId="urn:microsoft.com/office/officeart/2005/8/layout/target3"/>
    <dgm:cxn modelId="{8F6BD540-1572-4C7B-9011-B6D9A56643E3}" type="presParOf" srcId="{E04A6224-0A90-4B83-9D36-6641DBFCC527}" destId="{462BCF76-FD2D-4CAF-87AB-B5D168DFD635}" srcOrd="17" destOrd="0" presId="urn:microsoft.com/office/officeart/2005/8/layout/target3"/>
    <dgm:cxn modelId="{9BA4209A-3CC2-47DE-BE47-F39183F36CF6}" type="presParOf" srcId="{E04A6224-0A90-4B83-9D36-6641DBFCC527}" destId="{5918570C-A662-413D-8889-1B8B9073CA86}" srcOrd="18" destOrd="0" presId="urn:microsoft.com/office/officeart/2005/8/layout/target3"/>
    <dgm:cxn modelId="{E50E4CA4-CC25-4EF4-A039-D287EA266912}" type="presParOf" srcId="{E04A6224-0A90-4B83-9D36-6641DBFCC527}" destId="{5DD649F7-D067-403A-98F0-FD851EB4D73D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56340B-E928-4858-8BDE-74F5DD264AFD}" type="doc">
      <dgm:prSet loTypeId="urn:microsoft.com/office/officeart/2005/8/layout/hierarchy1" loCatId="hierarchy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30A529D-59C3-45B2-946F-5EA3098FA5FC}">
      <dgm:prSet phldrT="[Text]"/>
      <dgm:spPr/>
      <dgm:t>
        <a:bodyPr/>
        <a:lstStyle/>
        <a:p>
          <a:r>
            <a:rPr lang="en-US" dirty="0" smtClean="0"/>
            <a:t>Ronald Murphy President/CEO</a:t>
          </a:r>
          <a:endParaRPr lang="en-US" dirty="0"/>
        </a:p>
      </dgm:t>
    </dgm:pt>
    <dgm:pt modelId="{3F28D0B0-4037-444E-B817-9BF557DFABC3}" type="parTrans" cxnId="{C69C5D5C-32D1-4BD4-AD6E-79274262427A}">
      <dgm:prSet/>
      <dgm:spPr/>
      <dgm:t>
        <a:bodyPr/>
        <a:lstStyle/>
        <a:p>
          <a:endParaRPr lang="en-US"/>
        </a:p>
      </dgm:t>
    </dgm:pt>
    <dgm:pt modelId="{EAB8B626-A22B-4DBA-A8C5-AE51AA76D8A8}" type="sibTrans" cxnId="{C69C5D5C-32D1-4BD4-AD6E-79274262427A}">
      <dgm:prSet/>
      <dgm:spPr/>
      <dgm:t>
        <a:bodyPr/>
        <a:lstStyle/>
        <a:p>
          <a:endParaRPr lang="en-US"/>
        </a:p>
      </dgm:t>
    </dgm:pt>
    <dgm:pt modelId="{66F82514-ADAE-4B1F-BE7C-C1A4C391917D}" type="asst">
      <dgm:prSet phldrT="[Text]"/>
      <dgm:spPr/>
      <dgm:t>
        <a:bodyPr/>
        <a:lstStyle/>
        <a:p>
          <a:r>
            <a:rPr lang="en-US" dirty="0" smtClean="0"/>
            <a:t>Catherine Garcia</a:t>
          </a:r>
        </a:p>
        <a:p>
          <a:r>
            <a:rPr lang="en-US" dirty="0" smtClean="0"/>
            <a:t>VP of Operations</a:t>
          </a:r>
          <a:endParaRPr lang="en-US" dirty="0"/>
        </a:p>
      </dgm:t>
    </dgm:pt>
    <dgm:pt modelId="{10ED99D6-3831-4ACC-B1CD-CB3D3931A409}" type="parTrans" cxnId="{21245EE0-1C98-4109-9346-25B3130960A6}">
      <dgm:prSet/>
      <dgm:spPr/>
      <dgm:t>
        <a:bodyPr/>
        <a:lstStyle/>
        <a:p>
          <a:endParaRPr lang="en-US"/>
        </a:p>
      </dgm:t>
    </dgm:pt>
    <dgm:pt modelId="{D652937F-8789-4C82-80B0-7226C1894DAD}" type="sibTrans" cxnId="{21245EE0-1C98-4109-9346-25B3130960A6}">
      <dgm:prSet/>
      <dgm:spPr/>
      <dgm:t>
        <a:bodyPr/>
        <a:lstStyle/>
        <a:p>
          <a:endParaRPr lang="en-US"/>
        </a:p>
      </dgm:t>
    </dgm:pt>
    <dgm:pt modelId="{E31DF1F2-FF2E-4756-8359-A2E4D41D104D}" type="asst">
      <dgm:prSet/>
      <dgm:spPr/>
      <dgm:t>
        <a:bodyPr/>
        <a:lstStyle/>
        <a:p>
          <a:r>
            <a:rPr lang="en-US" dirty="0" smtClean="0"/>
            <a:t>Terrence Wells</a:t>
          </a:r>
        </a:p>
        <a:p>
          <a:r>
            <a:rPr lang="en-US" dirty="0" smtClean="0"/>
            <a:t>VP of Systems</a:t>
          </a:r>
          <a:endParaRPr lang="en-US" dirty="0"/>
        </a:p>
      </dgm:t>
    </dgm:pt>
    <dgm:pt modelId="{808D18EA-F463-450B-BF8C-A4E829B26DF1}" type="parTrans" cxnId="{AA6847A9-7799-45F2-8793-5B48805382A5}">
      <dgm:prSet/>
      <dgm:spPr/>
      <dgm:t>
        <a:bodyPr/>
        <a:lstStyle/>
        <a:p>
          <a:endParaRPr lang="en-US"/>
        </a:p>
      </dgm:t>
    </dgm:pt>
    <dgm:pt modelId="{0043FF2F-DD9E-4097-8930-63CBF0595B0D}" type="sibTrans" cxnId="{AA6847A9-7799-45F2-8793-5B48805382A5}">
      <dgm:prSet/>
      <dgm:spPr/>
      <dgm:t>
        <a:bodyPr/>
        <a:lstStyle/>
        <a:p>
          <a:endParaRPr lang="en-US"/>
        </a:p>
      </dgm:t>
    </dgm:pt>
    <dgm:pt modelId="{EBC5568C-9FD8-40ED-9CE5-A5C9E29C428B}">
      <dgm:prSet/>
      <dgm:spPr/>
      <dgm:t>
        <a:bodyPr/>
        <a:lstStyle/>
        <a:p>
          <a:r>
            <a:rPr lang="en-US" dirty="0" smtClean="0"/>
            <a:t>Adam Stevenson Research/Design</a:t>
          </a:r>
          <a:endParaRPr lang="en-US" dirty="0"/>
        </a:p>
      </dgm:t>
    </dgm:pt>
    <dgm:pt modelId="{BD5CF373-D27B-429B-9686-A56CC5E4203E}" type="parTrans" cxnId="{25481838-EDFA-45EE-98CC-7DE88609099D}">
      <dgm:prSet/>
      <dgm:spPr/>
      <dgm:t>
        <a:bodyPr/>
        <a:lstStyle/>
        <a:p>
          <a:endParaRPr lang="en-US"/>
        </a:p>
      </dgm:t>
    </dgm:pt>
    <dgm:pt modelId="{A8B0880C-B434-48FB-AD7C-7FF9DCBA1471}" type="sibTrans" cxnId="{25481838-EDFA-45EE-98CC-7DE88609099D}">
      <dgm:prSet/>
      <dgm:spPr/>
      <dgm:t>
        <a:bodyPr/>
        <a:lstStyle/>
        <a:p>
          <a:endParaRPr lang="en-US"/>
        </a:p>
      </dgm:t>
    </dgm:pt>
    <dgm:pt modelId="{AB9EE95C-511F-4AAE-A9D2-06CF8B3E4DBF}">
      <dgm:prSet/>
      <dgm:spPr/>
      <dgm:t>
        <a:bodyPr/>
        <a:lstStyle/>
        <a:p>
          <a:r>
            <a:rPr lang="en-US" dirty="0" smtClean="0"/>
            <a:t>Michael Steinbeck Systems Support</a:t>
          </a:r>
          <a:endParaRPr lang="en-US" dirty="0"/>
        </a:p>
      </dgm:t>
    </dgm:pt>
    <dgm:pt modelId="{B3C3C96E-41D0-4FFB-A50B-62C30B25E6D3}" type="parTrans" cxnId="{CCECC1C0-BE84-4CB6-9967-6D906ED1B40F}">
      <dgm:prSet/>
      <dgm:spPr/>
      <dgm:t>
        <a:bodyPr/>
        <a:lstStyle/>
        <a:p>
          <a:endParaRPr lang="en-US"/>
        </a:p>
      </dgm:t>
    </dgm:pt>
    <dgm:pt modelId="{7AEE9FFC-E159-4257-A0B5-318FD53158FF}" type="sibTrans" cxnId="{CCECC1C0-BE84-4CB6-9967-6D906ED1B40F}">
      <dgm:prSet/>
      <dgm:spPr/>
      <dgm:t>
        <a:bodyPr/>
        <a:lstStyle/>
        <a:p>
          <a:endParaRPr lang="en-US"/>
        </a:p>
      </dgm:t>
    </dgm:pt>
    <dgm:pt modelId="{2997A555-D36D-4640-AB91-79D95CDC2715}">
      <dgm:prSet/>
      <dgm:spPr/>
      <dgm:t>
        <a:bodyPr/>
        <a:lstStyle/>
        <a:p>
          <a:r>
            <a:rPr lang="en-US" dirty="0" smtClean="0"/>
            <a:t>Lisa Richards</a:t>
          </a:r>
        </a:p>
        <a:p>
          <a:r>
            <a:rPr lang="en-US" dirty="0" smtClean="0"/>
            <a:t>Human Resources</a:t>
          </a:r>
          <a:endParaRPr lang="en-US" dirty="0"/>
        </a:p>
      </dgm:t>
    </dgm:pt>
    <dgm:pt modelId="{A01CB1CC-ACC3-4C31-994F-69EBB08A549D}" type="parTrans" cxnId="{30BB285A-8E5B-48B7-B77C-9883039804A6}">
      <dgm:prSet/>
      <dgm:spPr/>
      <dgm:t>
        <a:bodyPr/>
        <a:lstStyle/>
        <a:p>
          <a:endParaRPr lang="en-US"/>
        </a:p>
      </dgm:t>
    </dgm:pt>
    <dgm:pt modelId="{E888291A-E36E-442B-879E-054597818286}" type="sibTrans" cxnId="{30BB285A-8E5B-48B7-B77C-9883039804A6}">
      <dgm:prSet/>
      <dgm:spPr/>
      <dgm:t>
        <a:bodyPr/>
        <a:lstStyle/>
        <a:p>
          <a:endParaRPr lang="en-US"/>
        </a:p>
      </dgm:t>
    </dgm:pt>
    <dgm:pt modelId="{89DDEE3D-4DB2-4282-AC3E-86B985B338EB}">
      <dgm:prSet/>
      <dgm:spPr/>
      <dgm:t>
        <a:bodyPr/>
        <a:lstStyle/>
        <a:p>
          <a:r>
            <a:rPr lang="en-US" dirty="0" smtClean="0"/>
            <a:t>Audra  McClain</a:t>
          </a:r>
        </a:p>
        <a:p>
          <a:r>
            <a:rPr lang="en-US" dirty="0" smtClean="0"/>
            <a:t>Marketing</a:t>
          </a:r>
          <a:endParaRPr lang="en-US" dirty="0"/>
        </a:p>
      </dgm:t>
    </dgm:pt>
    <dgm:pt modelId="{E3902EFD-BEC3-47EA-9654-7979D3770D7D}" type="parTrans" cxnId="{3E4F745D-557D-48E9-BA65-66AD1E7E85BB}">
      <dgm:prSet/>
      <dgm:spPr/>
      <dgm:t>
        <a:bodyPr/>
        <a:lstStyle/>
        <a:p>
          <a:endParaRPr lang="en-US"/>
        </a:p>
      </dgm:t>
    </dgm:pt>
    <dgm:pt modelId="{1EDF27EA-22D5-48D3-84BF-6D9F460734A0}" type="sibTrans" cxnId="{3E4F745D-557D-48E9-BA65-66AD1E7E85BB}">
      <dgm:prSet/>
      <dgm:spPr/>
      <dgm:t>
        <a:bodyPr/>
        <a:lstStyle/>
        <a:p>
          <a:endParaRPr lang="en-US"/>
        </a:p>
      </dgm:t>
    </dgm:pt>
    <dgm:pt modelId="{CE5B6314-2A44-46F7-B853-B951D9272A5C}">
      <dgm:prSet/>
      <dgm:spPr/>
      <dgm:t>
        <a:bodyPr/>
        <a:lstStyle/>
        <a:p>
          <a:r>
            <a:rPr lang="en-US" dirty="0" smtClean="0"/>
            <a:t>Henry Martinez</a:t>
          </a:r>
        </a:p>
        <a:p>
          <a:r>
            <a:rPr lang="en-US" dirty="0" smtClean="0"/>
            <a:t>Finance</a:t>
          </a:r>
          <a:endParaRPr lang="en-US" dirty="0"/>
        </a:p>
      </dgm:t>
    </dgm:pt>
    <dgm:pt modelId="{CF448467-119D-486A-BE82-0DEC882962A1}" type="parTrans" cxnId="{5C890F2F-2037-4E5E-BF46-84A3A6CE6609}">
      <dgm:prSet/>
      <dgm:spPr/>
      <dgm:t>
        <a:bodyPr/>
        <a:lstStyle/>
        <a:p>
          <a:endParaRPr lang="en-US"/>
        </a:p>
      </dgm:t>
    </dgm:pt>
    <dgm:pt modelId="{0657C8CA-326A-493C-9D4B-324555DAF1F7}" type="sibTrans" cxnId="{5C890F2F-2037-4E5E-BF46-84A3A6CE6609}">
      <dgm:prSet/>
      <dgm:spPr/>
      <dgm:t>
        <a:bodyPr/>
        <a:lstStyle/>
        <a:p>
          <a:endParaRPr lang="en-US"/>
        </a:p>
      </dgm:t>
    </dgm:pt>
    <dgm:pt modelId="{892D91A9-F98D-476E-AEEE-0EB2723BA309}" type="pres">
      <dgm:prSet presAssocID="{8256340B-E928-4858-8BDE-74F5DD264AFD}" presName="hierChild1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E3B4D61-EF67-470F-BE6B-9D93BF2CCB87}" type="pres">
      <dgm:prSet presAssocID="{530A529D-59C3-45B2-946F-5EA3098FA5FC}" presName="hierRoot1" presStyleCnt="0"/>
      <dgm:spPr/>
    </dgm:pt>
    <dgm:pt modelId="{FE2150C0-E32C-49FD-A99D-5FEB7642AB20}" type="pres">
      <dgm:prSet presAssocID="{530A529D-59C3-45B2-946F-5EA3098FA5FC}" presName="composite" presStyleCnt="0"/>
      <dgm:spPr/>
    </dgm:pt>
    <dgm:pt modelId="{778EE6F2-323A-4974-B4C9-5B3409E2E4D0}" type="pres">
      <dgm:prSet presAssocID="{530A529D-59C3-45B2-946F-5EA3098FA5FC}" presName="background" presStyleLbl="node0" presStyleIdx="0" presStyleCnt="1"/>
      <dgm:spPr/>
    </dgm:pt>
    <dgm:pt modelId="{4F961092-EA3D-4E70-BB57-89C06014764D}" type="pres">
      <dgm:prSet presAssocID="{530A529D-59C3-45B2-946F-5EA3098FA5FC}" presName="text" presStyleLbl="fgAcc0" presStyleIdx="0" presStyleCnt="1" custLinFactNeighborX="9695" custLinFactNeighborY="-2797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9E53432-CBEF-473C-9BED-53C06B53AB4C}" type="pres">
      <dgm:prSet presAssocID="{530A529D-59C3-45B2-946F-5EA3098FA5FC}" presName="hierChild2" presStyleCnt="0"/>
      <dgm:spPr/>
    </dgm:pt>
    <dgm:pt modelId="{761ECFA7-1F41-460E-890E-6A71F83AD769}" type="pres">
      <dgm:prSet presAssocID="{10ED99D6-3831-4ACC-B1CD-CB3D3931A409}" presName="Name10" presStyleLbl="parChTrans1D2" presStyleIdx="0" presStyleCnt="2"/>
      <dgm:spPr/>
      <dgm:t>
        <a:bodyPr/>
        <a:lstStyle/>
        <a:p>
          <a:endParaRPr lang="en-US"/>
        </a:p>
      </dgm:t>
    </dgm:pt>
    <dgm:pt modelId="{98A7DFCC-79D1-432F-ABF5-8031679B3D60}" type="pres">
      <dgm:prSet presAssocID="{66F82514-ADAE-4B1F-BE7C-C1A4C391917D}" presName="hierRoot2" presStyleCnt="0"/>
      <dgm:spPr/>
    </dgm:pt>
    <dgm:pt modelId="{F55AA5AF-7B56-4565-A5BB-D05EF46A0C9B}" type="pres">
      <dgm:prSet presAssocID="{66F82514-ADAE-4B1F-BE7C-C1A4C391917D}" presName="composite2" presStyleCnt="0"/>
      <dgm:spPr/>
    </dgm:pt>
    <dgm:pt modelId="{D02EB08C-F48F-4E4A-B85B-F8426C76CA5D}" type="pres">
      <dgm:prSet presAssocID="{66F82514-ADAE-4B1F-BE7C-C1A4C391917D}" presName="background2" presStyleLbl="asst1" presStyleIdx="0" presStyleCnt="2"/>
      <dgm:spPr/>
    </dgm:pt>
    <dgm:pt modelId="{5546FF87-CECE-48E3-BDC0-6B472A1ED49B}" type="pres">
      <dgm:prSet presAssocID="{66F82514-ADAE-4B1F-BE7C-C1A4C391917D}" presName="text2" presStyleLbl="fgAcc2" presStyleIdx="0" presStyleCnt="2" custLinFactNeighborX="2345" custLinFactNeighborY="-270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433CC88-C398-444E-A382-584A8F497809}" type="pres">
      <dgm:prSet presAssocID="{66F82514-ADAE-4B1F-BE7C-C1A4C391917D}" presName="hierChild3" presStyleCnt="0"/>
      <dgm:spPr/>
    </dgm:pt>
    <dgm:pt modelId="{27D1FE90-B187-46CD-B9F6-CFF2806FF014}" type="pres">
      <dgm:prSet presAssocID="{A01CB1CC-ACC3-4C31-994F-69EBB08A549D}" presName="Name17" presStyleLbl="parChTrans1D3" presStyleIdx="0" presStyleCnt="5"/>
      <dgm:spPr/>
      <dgm:t>
        <a:bodyPr/>
        <a:lstStyle/>
        <a:p>
          <a:endParaRPr lang="en-US"/>
        </a:p>
      </dgm:t>
    </dgm:pt>
    <dgm:pt modelId="{D7BC88C9-E404-494F-822F-C2B8980D2AC0}" type="pres">
      <dgm:prSet presAssocID="{2997A555-D36D-4640-AB91-79D95CDC2715}" presName="hierRoot3" presStyleCnt="0"/>
      <dgm:spPr/>
    </dgm:pt>
    <dgm:pt modelId="{94308F0A-DDB3-419F-BB2F-89BB7DE5B8F8}" type="pres">
      <dgm:prSet presAssocID="{2997A555-D36D-4640-AB91-79D95CDC2715}" presName="composite3" presStyleCnt="0"/>
      <dgm:spPr/>
    </dgm:pt>
    <dgm:pt modelId="{7287AFF2-A970-4E71-BD18-13DF8F03CC1C}" type="pres">
      <dgm:prSet presAssocID="{2997A555-D36D-4640-AB91-79D95CDC2715}" presName="background3" presStyleLbl="node3" presStyleIdx="0" presStyleCnt="5"/>
      <dgm:spPr/>
    </dgm:pt>
    <dgm:pt modelId="{E0FE9931-91A1-4EEC-96BD-9059A33D9B85}" type="pres">
      <dgm:prSet presAssocID="{2997A555-D36D-4640-AB91-79D95CDC2715}" presName="text3" presStyleLbl="fgAcc3" presStyleIdx="0" presStyleCnt="5" custLinFactNeighborX="49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05086A-EF1A-4637-A024-46001E2814FD}" type="pres">
      <dgm:prSet presAssocID="{2997A555-D36D-4640-AB91-79D95CDC2715}" presName="hierChild4" presStyleCnt="0"/>
      <dgm:spPr/>
    </dgm:pt>
    <dgm:pt modelId="{CA51419F-5D51-4C0A-9A7F-E6B4C8A4C3F8}" type="pres">
      <dgm:prSet presAssocID="{E3902EFD-BEC3-47EA-9654-7979D3770D7D}" presName="Name17" presStyleLbl="parChTrans1D3" presStyleIdx="1" presStyleCnt="5"/>
      <dgm:spPr/>
      <dgm:t>
        <a:bodyPr/>
        <a:lstStyle/>
        <a:p>
          <a:endParaRPr lang="en-US"/>
        </a:p>
      </dgm:t>
    </dgm:pt>
    <dgm:pt modelId="{1FA9A842-C1E6-4BD8-A032-A42326DF171C}" type="pres">
      <dgm:prSet presAssocID="{89DDEE3D-4DB2-4282-AC3E-86B985B338EB}" presName="hierRoot3" presStyleCnt="0"/>
      <dgm:spPr/>
    </dgm:pt>
    <dgm:pt modelId="{17D0A83B-363E-4FF6-BFEF-4DDF382B8550}" type="pres">
      <dgm:prSet presAssocID="{89DDEE3D-4DB2-4282-AC3E-86B985B338EB}" presName="composite3" presStyleCnt="0"/>
      <dgm:spPr/>
    </dgm:pt>
    <dgm:pt modelId="{2FC48E4A-578A-4A6F-8239-C0AA881B9876}" type="pres">
      <dgm:prSet presAssocID="{89DDEE3D-4DB2-4282-AC3E-86B985B338EB}" presName="background3" presStyleLbl="node3" presStyleIdx="1" presStyleCnt="5"/>
      <dgm:spPr/>
    </dgm:pt>
    <dgm:pt modelId="{57884960-2498-4374-9B44-2D038512E6CA}" type="pres">
      <dgm:prSet presAssocID="{89DDEE3D-4DB2-4282-AC3E-86B985B338EB}" presName="text3" presStyleLbl="fgAcc3" presStyleIdx="1" presStyleCnt="5" custLinFactNeighborX="234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854256-DC0F-485F-A6B7-87FB8E011BF3}" type="pres">
      <dgm:prSet presAssocID="{89DDEE3D-4DB2-4282-AC3E-86B985B338EB}" presName="hierChild4" presStyleCnt="0"/>
      <dgm:spPr/>
    </dgm:pt>
    <dgm:pt modelId="{F18FFDC2-4C8F-41E7-BA1C-38C4D9599F75}" type="pres">
      <dgm:prSet presAssocID="{CF448467-119D-486A-BE82-0DEC882962A1}" presName="Name17" presStyleLbl="parChTrans1D3" presStyleIdx="2" presStyleCnt="5"/>
      <dgm:spPr/>
      <dgm:t>
        <a:bodyPr/>
        <a:lstStyle/>
        <a:p>
          <a:endParaRPr lang="en-US"/>
        </a:p>
      </dgm:t>
    </dgm:pt>
    <dgm:pt modelId="{67AE0484-F84A-4D78-BA67-7C2BB9981A5A}" type="pres">
      <dgm:prSet presAssocID="{CE5B6314-2A44-46F7-B853-B951D9272A5C}" presName="hierRoot3" presStyleCnt="0"/>
      <dgm:spPr/>
    </dgm:pt>
    <dgm:pt modelId="{BB964EF2-7F4A-4112-8A47-5750CCBC6B2A}" type="pres">
      <dgm:prSet presAssocID="{CE5B6314-2A44-46F7-B853-B951D9272A5C}" presName="composite3" presStyleCnt="0"/>
      <dgm:spPr/>
    </dgm:pt>
    <dgm:pt modelId="{5703E9A5-32DB-498F-B557-6B63D643617B}" type="pres">
      <dgm:prSet presAssocID="{CE5B6314-2A44-46F7-B853-B951D9272A5C}" presName="background3" presStyleLbl="node3" presStyleIdx="2" presStyleCnt="5"/>
      <dgm:spPr/>
    </dgm:pt>
    <dgm:pt modelId="{F38AE82F-7188-44AC-B16B-8245A16D6790}" type="pres">
      <dgm:prSet presAssocID="{CE5B6314-2A44-46F7-B853-B951D9272A5C}" presName="text3" presStyleLbl="fgAcc3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E63F6B2-E7D7-4F78-B8D2-A0736DFCCE4B}" type="pres">
      <dgm:prSet presAssocID="{CE5B6314-2A44-46F7-B853-B951D9272A5C}" presName="hierChild4" presStyleCnt="0"/>
      <dgm:spPr/>
    </dgm:pt>
    <dgm:pt modelId="{8FA2A982-79BB-4D43-B3BF-EFFA985892A9}" type="pres">
      <dgm:prSet presAssocID="{808D18EA-F463-450B-BF8C-A4E829B26DF1}" presName="Name10" presStyleLbl="parChTrans1D2" presStyleIdx="1" presStyleCnt="2"/>
      <dgm:spPr/>
      <dgm:t>
        <a:bodyPr/>
        <a:lstStyle/>
        <a:p>
          <a:endParaRPr lang="en-US"/>
        </a:p>
      </dgm:t>
    </dgm:pt>
    <dgm:pt modelId="{527A35D4-4E37-4E31-A71F-BF7A892782CA}" type="pres">
      <dgm:prSet presAssocID="{E31DF1F2-FF2E-4756-8359-A2E4D41D104D}" presName="hierRoot2" presStyleCnt="0"/>
      <dgm:spPr/>
    </dgm:pt>
    <dgm:pt modelId="{0E47980C-B2CA-493A-B0E5-7E2C63A64000}" type="pres">
      <dgm:prSet presAssocID="{E31DF1F2-FF2E-4756-8359-A2E4D41D104D}" presName="composite2" presStyleCnt="0"/>
      <dgm:spPr/>
    </dgm:pt>
    <dgm:pt modelId="{8DDB1C93-5A97-4E55-A862-5BA50AEE865D}" type="pres">
      <dgm:prSet presAssocID="{E31DF1F2-FF2E-4756-8359-A2E4D41D104D}" presName="background2" presStyleLbl="asst1" presStyleIdx="1" presStyleCnt="2"/>
      <dgm:spPr/>
    </dgm:pt>
    <dgm:pt modelId="{5E1B705B-1FA7-45B1-BB94-F21D941FF1B4}" type="pres">
      <dgm:prSet presAssocID="{E31DF1F2-FF2E-4756-8359-A2E4D41D104D}" presName="text2" presStyleLbl="fgAcc2" presStyleIdx="1" presStyleCnt="2" custLinFactNeighborX="-1275" custLinFactNeighborY="-2764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B589A37-A2D3-4125-ACE1-241E178362C8}" type="pres">
      <dgm:prSet presAssocID="{E31DF1F2-FF2E-4756-8359-A2E4D41D104D}" presName="hierChild3" presStyleCnt="0"/>
      <dgm:spPr/>
    </dgm:pt>
    <dgm:pt modelId="{CFA84325-DFF9-4C81-A736-E32610EF96A8}" type="pres">
      <dgm:prSet presAssocID="{BD5CF373-D27B-429B-9686-A56CC5E4203E}" presName="Name17" presStyleLbl="parChTrans1D3" presStyleIdx="3" presStyleCnt="5"/>
      <dgm:spPr/>
      <dgm:t>
        <a:bodyPr/>
        <a:lstStyle/>
        <a:p>
          <a:endParaRPr lang="en-US"/>
        </a:p>
      </dgm:t>
    </dgm:pt>
    <dgm:pt modelId="{57052F6D-8BEC-4B60-8DA3-6554C765DDFB}" type="pres">
      <dgm:prSet presAssocID="{EBC5568C-9FD8-40ED-9CE5-A5C9E29C428B}" presName="hierRoot3" presStyleCnt="0"/>
      <dgm:spPr/>
    </dgm:pt>
    <dgm:pt modelId="{5C73E356-C331-4FD4-8E4F-03D76ACC9E6A}" type="pres">
      <dgm:prSet presAssocID="{EBC5568C-9FD8-40ED-9CE5-A5C9E29C428B}" presName="composite3" presStyleCnt="0"/>
      <dgm:spPr/>
    </dgm:pt>
    <dgm:pt modelId="{2BF14FED-614A-4BA6-A6F2-1724E44B9117}" type="pres">
      <dgm:prSet presAssocID="{EBC5568C-9FD8-40ED-9CE5-A5C9E29C428B}" presName="background3" presStyleLbl="node3" presStyleIdx="3" presStyleCnt="5"/>
      <dgm:spPr/>
    </dgm:pt>
    <dgm:pt modelId="{9D7B1C1A-E5AC-4193-8CB7-857CF07F6D28}" type="pres">
      <dgm:prSet presAssocID="{EBC5568C-9FD8-40ED-9CE5-A5C9E29C428B}" presName="text3" presStyleLbl="fgAcc3" presStyleIdx="3" presStyleCnt="5" custLinFactNeighborX="1362" custLinFactNeighborY="-15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3D933D3-D0B6-4C2B-AC0B-149DF01E3D66}" type="pres">
      <dgm:prSet presAssocID="{EBC5568C-9FD8-40ED-9CE5-A5C9E29C428B}" presName="hierChild4" presStyleCnt="0"/>
      <dgm:spPr/>
    </dgm:pt>
    <dgm:pt modelId="{E2369944-B74C-4CEA-A201-F1236C79A9A8}" type="pres">
      <dgm:prSet presAssocID="{B3C3C96E-41D0-4FFB-A50B-62C30B25E6D3}" presName="Name17" presStyleLbl="parChTrans1D3" presStyleIdx="4" presStyleCnt="5"/>
      <dgm:spPr/>
      <dgm:t>
        <a:bodyPr/>
        <a:lstStyle/>
        <a:p>
          <a:endParaRPr lang="en-US"/>
        </a:p>
      </dgm:t>
    </dgm:pt>
    <dgm:pt modelId="{21BDADD5-79D9-4D2E-92A9-6C8E247B4674}" type="pres">
      <dgm:prSet presAssocID="{AB9EE95C-511F-4AAE-A9D2-06CF8B3E4DBF}" presName="hierRoot3" presStyleCnt="0"/>
      <dgm:spPr/>
    </dgm:pt>
    <dgm:pt modelId="{91F81BBD-1976-4CBA-9062-C285F6046C91}" type="pres">
      <dgm:prSet presAssocID="{AB9EE95C-511F-4AAE-A9D2-06CF8B3E4DBF}" presName="composite3" presStyleCnt="0"/>
      <dgm:spPr/>
    </dgm:pt>
    <dgm:pt modelId="{CFD0E11E-4870-44A3-94D3-D9794D05FEDD}" type="pres">
      <dgm:prSet presAssocID="{AB9EE95C-511F-4AAE-A9D2-06CF8B3E4DBF}" presName="background3" presStyleLbl="node3" presStyleIdx="4" presStyleCnt="5"/>
      <dgm:spPr/>
    </dgm:pt>
    <dgm:pt modelId="{1794DD6B-0B2A-4B71-974A-E94CEEECD2EF}" type="pres">
      <dgm:prSet presAssocID="{AB9EE95C-511F-4AAE-A9D2-06CF8B3E4DBF}" presName="text3" presStyleLbl="fgAcc3" presStyleIdx="4" presStyleCnt="5" custLinFactNeighborX="-11316" custLinFactNeighborY="-9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2F1864B-77C7-4BDF-9A39-1042D827EF38}" type="pres">
      <dgm:prSet presAssocID="{AB9EE95C-511F-4AAE-A9D2-06CF8B3E4DBF}" presName="hierChild4" presStyleCnt="0"/>
      <dgm:spPr/>
    </dgm:pt>
  </dgm:ptLst>
  <dgm:cxnLst>
    <dgm:cxn modelId="{034DB579-1179-49C6-8B99-1392A57EA4EA}" type="presOf" srcId="{EBC5568C-9FD8-40ED-9CE5-A5C9E29C428B}" destId="{9D7B1C1A-E5AC-4193-8CB7-857CF07F6D28}" srcOrd="0" destOrd="0" presId="urn:microsoft.com/office/officeart/2005/8/layout/hierarchy1"/>
    <dgm:cxn modelId="{14F1DFF7-AA19-4C9A-8307-DEFAF2B5081A}" type="presOf" srcId="{A01CB1CC-ACC3-4C31-994F-69EBB08A549D}" destId="{27D1FE90-B187-46CD-B9F6-CFF2806FF014}" srcOrd="0" destOrd="0" presId="urn:microsoft.com/office/officeart/2005/8/layout/hierarchy1"/>
    <dgm:cxn modelId="{1C699072-4003-4B4F-9BE5-3576DC7774EA}" type="presOf" srcId="{B3C3C96E-41D0-4FFB-A50B-62C30B25E6D3}" destId="{E2369944-B74C-4CEA-A201-F1236C79A9A8}" srcOrd="0" destOrd="0" presId="urn:microsoft.com/office/officeart/2005/8/layout/hierarchy1"/>
    <dgm:cxn modelId="{ECA9A0A7-E013-4468-ABD1-B5D92D4727E2}" type="presOf" srcId="{CE5B6314-2A44-46F7-B853-B951D9272A5C}" destId="{F38AE82F-7188-44AC-B16B-8245A16D6790}" srcOrd="0" destOrd="0" presId="urn:microsoft.com/office/officeart/2005/8/layout/hierarchy1"/>
    <dgm:cxn modelId="{848132BA-EE97-4A0F-BAF9-C3D06228B897}" type="presOf" srcId="{E3902EFD-BEC3-47EA-9654-7979D3770D7D}" destId="{CA51419F-5D51-4C0A-9A7F-E6B4C8A4C3F8}" srcOrd="0" destOrd="0" presId="urn:microsoft.com/office/officeart/2005/8/layout/hierarchy1"/>
    <dgm:cxn modelId="{17DDE370-C36F-4603-9780-5A95100894D7}" type="presOf" srcId="{BD5CF373-D27B-429B-9686-A56CC5E4203E}" destId="{CFA84325-DFF9-4C81-A736-E32610EF96A8}" srcOrd="0" destOrd="0" presId="urn:microsoft.com/office/officeart/2005/8/layout/hierarchy1"/>
    <dgm:cxn modelId="{CCECC1C0-BE84-4CB6-9967-6D906ED1B40F}" srcId="{E31DF1F2-FF2E-4756-8359-A2E4D41D104D}" destId="{AB9EE95C-511F-4AAE-A9D2-06CF8B3E4DBF}" srcOrd="1" destOrd="0" parTransId="{B3C3C96E-41D0-4FFB-A50B-62C30B25E6D3}" sibTransId="{7AEE9FFC-E159-4257-A0B5-318FD53158FF}"/>
    <dgm:cxn modelId="{D2068396-1FE6-4FF6-8EB3-CF5CC98EC1D6}" type="presOf" srcId="{10ED99D6-3831-4ACC-B1CD-CB3D3931A409}" destId="{761ECFA7-1F41-460E-890E-6A71F83AD769}" srcOrd="0" destOrd="0" presId="urn:microsoft.com/office/officeart/2005/8/layout/hierarchy1"/>
    <dgm:cxn modelId="{FDF99D8F-F26F-491A-ACA2-8E2B9189D69A}" type="presOf" srcId="{CF448467-119D-486A-BE82-0DEC882962A1}" destId="{F18FFDC2-4C8F-41E7-BA1C-38C4D9599F75}" srcOrd="0" destOrd="0" presId="urn:microsoft.com/office/officeart/2005/8/layout/hierarchy1"/>
    <dgm:cxn modelId="{593B2EF1-0D56-4D63-95D7-9C20FBC0945C}" type="presOf" srcId="{AB9EE95C-511F-4AAE-A9D2-06CF8B3E4DBF}" destId="{1794DD6B-0B2A-4B71-974A-E94CEEECD2EF}" srcOrd="0" destOrd="0" presId="urn:microsoft.com/office/officeart/2005/8/layout/hierarchy1"/>
    <dgm:cxn modelId="{A91E5E9D-84CB-42EF-A0B5-D5ACC6719C3D}" type="presOf" srcId="{8256340B-E928-4858-8BDE-74F5DD264AFD}" destId="{892D91A9-F98D-476E-AEEE-0EB2723BA309}" srcOrd="0" destOrd="0" presId="urn:microsoft.com/office/officeart/2005/8/layout/hierarchy1"/>
    <dgm:cxn modelId="{17AA36C7-52E0-4006-BAF8-7A819A7A6870}" type="presOf" srcId="{808D18EA-F463-450B-BF8C-A4E829B26DF1}" destId="{8FA2A982-79BB-4D43-B3BF-EFFA985892A9}" srcOrd="0" destOrd="0" presId="urn:microsoft.com/office/officeart/2005/8/layout/hierarchy1"/>
    <dgm:cxn modelId="{4793043D-2690-48AD-BDC4-529F856EA047}" type="presOf" srcId="{2997A555-D36D-4640-AB91-79D95CDC2715}" destId="{E0FE9931-91A1-4EEC-96BD-9059A33D9B85}" srcOrd="0" destOrd="0" presId="urn:microsoft.com/office/officeart/2005/8/layout/hierarchy1"/>
    <dgm:cxn modelId="{3E4F745D-557D-48E9-BA65-66AD1E7E85BB}" srcId="{66F82514-ADAE-4B1F-BE7C-C1A4C391917D}" destId="{89DDEE3D-4DB2-4282-AC3E-86B985B338EB}" srcOrd="1" destOrd="0" parTransId="{E3902EFD-BEC3-47EA-9654-7979D3770D7D}" sibTransId="{1EDF27EA-22D5-48D3-84BF-6D9F460734A0}"/>
    <dgm:cxn modelId="{21245EE0-1C98-4109-9346-25B3130960A6}" srcId="{530A529D-59C3-45B2-946F-5EA3098FA5FC}" destId="{66F82514-ADAE-4B1F-BE7C-C1A4C391917D}" srcOrd="0" destOrd="0" parTransId="{10ED99D6-3831-4ACC-B1CD-CB3D3931A409}" sibTransId="{D652937F-8789-4C82-80B0-7226C1894DAD}"/>
    <dgm:cxn modelId="{25481838-EDFA-45EE-98CC-7DE88609099D}" srcId="{E31DF1F2-FF2E-4756-8359-A2E4D41D104D}" destId="{EBC5568C-9FD8-40ED-9CE5-A5C9E29C428B}" srcOrd="0" destOrd="0" parTransId="{BD5CF373-D27B-429B-9686-A56CC5E4203E}" sibTransId="{A8B0880C-B434-48FB-AD7C-7FF9DCBA1471}"/>
    <dgm:cxn modelId="{30BB285A-8E5B-48B7-B77C-9883039804A6}" srcId="{66F82514-ADAE-4B1F-BE7C-C1A4C391917D}" destId="{2997A555-D36D-4640-AB91-79D95CDC2715}" srcOrd="0" destOrd="0" parTransId="{A01CB1CC-ACC3-4C31-994F-69EBB08A549D}" sibTransId="{E888291A-E36E-442B-879E-054597818286}"/>
    <dgm:cxn modelId="{AA6847A9-7799-45F2-8793-5B48805382A5}" srcId="{530A529D-59C3-45B2-946F-5EA3098FA5FC}" destId="{E31DF1F2-FF2E-4756-8359-A2E4D41D104D}" srcOrd="1" destOrd="0" parTransId="{808D18EA-F463-450B-BF8C-A4E829B26DF1}" sibTransId="{0043FF2F-DD9E-4097-8930-63CBF0595B0D}"/>
    <dgm:cxn modelId="{5C890F2F-2037-4E5E-BF46-84A3A6CE6609}" srcId="{66F82514-ADAE-4B1F-BE7C-C1A4C391917D}" destId="{CE5B6314-2A44-46F7-B853-B951D9272A5C}" srcOrd="2" destOrd="0" parTransId="{CF448467-119D-486A-BE82-0DEC882962A1}" sibTransId="{0657C8CA-326A-493C-9D4B-324555DAF1F7}"/>
    <dgm:cxn modelId="{EBB0EA77-B872-440F-A41A-86ED16ADF862}" type="presOf" srcId="{E31DF1F2-FF2E-4756-8359-A2E4D41D104D}" destId="{5E1B705B-1FA7-45B1-BB94-F21D941FF1B4}" srcOrd="0" destOrd="0" presId="urn:microsoft.com/office/officeart/2005/8/layout/hierarchy1"/>
    <dgm:cxn modelId="{1F8698C9-EF22-4F5B-8FC4-64E4FEC23A63}" type="presOf" srcId="{89DDEE3D-4DB2-4282-AC3E-86B985B338EB}" destId="{57884960-2498-4374-9B44-2D038512E6CA}" srcOrd="0" destOrd="0" presId="urn:microsoft.com/office/officeart/2005/8/layout/hierarchy1"/>
    <dgm:cxn modelId="{8B7EE74E-2C30-4AE1-8458-9908C8B2EE84}" type="presOf" srcId="{66F82514-ADAE-4B1F-BE7C-C1A4C391917D}" destId="{5546FF87-CECE-48E3-BDC0-6B472A1ED49B}" srcOrd="0" destOrd="0" presId="urn:microsoft.com/office/officeart/2005/8/layout/hierarchy1"/>
    <dgm:cxn modelId="{C35CACFB-CE62-4049-9771-D8987C8F25BF}" type="presOf" srcId="{530A529D-59C3-45B2-946F-5EA3098FA5FC}" destId="{4F961092-EA3D-4E70-BB57-89C06014764D}" srcOrd="0" destOrd="0" presId="urn:microsoft.com/office/officeart/2005/8/layout/hierarchy1"/>
    <dgm:cxn modelId="{C69C5D5C-32D1-4BD4-AD6E-79274262427A}" srcId="{8256340B-E928-4858-8BDE-74F5DD264AFD}" destId="{530A529D-59C3-45B2-946F-5EA3098FA5FC}" srcOrd="0" destOrd="0" parTransId="{3F28D0B0-4037-444E-B817-9BF557DFABC3}" sibTransId="{EAB8B626-A22B-4DBA-A8C5-AE51AA76D8A8}"/>
    <dgm:cxn modelId="{9EDD4027-8BC8-4275-8C40-4113C1F0E8EB}" type="presParOf" srcId="{892D91A9-F98D-476E-AEEE-0EB2723BA309}" destId="{BE3B4D61-EF67-470F-BE6B-9D93BF2CCB87}" srcOrd="0" destOrd="0" presId="urn:microsoft.com/office/officeart/2005/8/layout/hierarchy1"/>
    <dgm:cxn modelId="{6E3EDDC6-F869-4152-9D85-5B072DD4D414}" type="presParOf" srcId="{BE3B4D61-EF67-470F-BE6B-9D93BF2CCB87}" destId="{FE2150C0-E32C-49FD-A99D-5FEB7642AB20}" srcOrd="0" destOrd="0" presId="urn:microsoft.com/office/officeart/2005/8/layout/hierarchy1"/>
    <dgm:cxn modelId="{F339D4FF-CABD-441C-BB9A-71447BB7D8F1}" type="presParOf" srcId="{FE2150C0-E32C-49FD-A99D-5FEB7642AB20}" destId="{778EE6F2-323A-4974-B4C9-5B3409E2E4D0}" srcOrd="0" destOrd="0" presId="urn:microsoft.com/office/officeart/2005/8/layout/hierarchy1"/>
    <dgm:cxn modelId="{839B76C0-6D13-40C4-8178-6ED39B839604}" type="presParOf" srcId="{FE2150C0-E32C-49FD-A99D-5FEB7642AB20}" destId="{4F961092-EA3D-4E70-BB57-89C06014764D}" srcOrd="1" destOrd="0" presId="urn:microsoft.com/office/officeart/2005/8/layout/hierarchy1"/>
    <dgm:cxn modelId="{D94B0858-1325-4E15-8C27-9A022D5F8448}" type="presParOf" srcId="{BE3B4D61-EF67-470F-BE6B-9D93BF2CCB87}" destId="{C9E53432-CBEF-473C-9BED-53C06B53AB4C}" srcOrd="1" destOrd="0" presId="urn:microsoft.com/office/officeart/2005/8/layout/hierarchy1"/>
    <dgm:cxn modelId="{13A93C11-4562-428E-A061-C9DEEC04EC19}" type="presParOf" srcId="{C9E53432-CBEF-473C-9BED-53C06B53AB4C}" destId="{761ECFA7-1F41-460E-890E-6A71F83AD769}" srcOrd="0" destOrd="0" presId="urn:microsoft.com/office/officeart/2005/8/layout/hierarchy1"/>
    <dgm:cxn modelId="{F8E3569D-939E-46BF-9481-836139C6B2EC}" type="presParOf" srcId="{C9E53432-CBEF-473C-9BED-53C06B53AB4C}" destId="{98A7DFCC-79D1-432F-ABF5-8031679B3D60}" srcOrd="1" destOrd="0" presId="urn:microsoft.com/office/officeart/2005/8/layout/hierarchy1"/>
    <dgm:cxn modelId="{BAA8581A-9449-4BE6-90EF-8D6CC960B691}" type="presParOf" srcId="{98A7DFCC-79D1-432F-ABF5-8031679B3D60}" destId="{F55AA5AF-7B56-4565-A5BB-D05EF46A0C9B}" srcOrd="0" destOrd="0" presId="urn:microsoft.com/office/officeart/2005/8/layout/hierarchy1"/>
    <dgm:cxn modelId="{8F0668A2-05BA-4090-8907-BD6D5F586A49}" type="presParOf" srcId="{F55AA5AF-7B56-4565-A5BB-D05EF46A0C9B}" destId="{D02EB08C-F48F-4E4A-B85B-F8426C76CA5D}" srcOrd="0" destOrd="0" presId="urn:microsoft.com/office/officeart/2005/8/layout/hierarchy1"/>
    <dgm:cxn modelId="{9EA489EA-B838-4974-A12E-C00338E98C4C}" type="presParOf" srcId="{F55AA5AF-7B56-4565-A5BB-D05EF46A0C9B}" destId="{5546FF87-CECE-48E3-BDC0-6B472A1ED49B}" srcOrd="1" destOrd="0" presId="urn:microsoft.com/office/officeart/2005/8/layout/hierarchy1"/>
    <dgm:cxn modelId="{F12FC5E5-771A-483D-88D3-1D30A865A87D}" type="presParOf" srcId="{98A7DFCC-79D1-432F-ABF5-8031679B3D60}" destId="{3433CC88-C398-444E-A382-584A8F497809}" srcOrd="1" destOrd="0" presId="urn:microsoft.com/office/officeart/2005/8/layout/hierarchy1"/>
    <dgm:cxn modelId="{97E697F5-7788-4363-A812-13C089535A21}" type="presParOf" srcId="{3433CC88-C398-444E-A382-584A8F497809}" destId="{27D1FE90-B187-46CD-B9F6-CFF2806FF014}" srcOrd="0" destOrd="0" presId="urn:microsoft.com/office/officeart/2005/8/layout/hierarchy1"/>
    <dgm:cxn modelId="{CD9C2F3A-7E7D-40E2-A625-16D32CC2805E}" type="presParOf" srcId="{3433CC88-C398-444E-A382-584A8F497809}" destId="{D7BC88C9-E404-494F-822F-C2B8980D2AC0}" srcOrd="1" destOrd="0" presId="urn:microsoft.com/office/officeart/2005/8/layout/hierarchy1"/>
    <dgm:cxn modelId="{AEFAC8DB-645D-45E1-B592-9E42D43D16EC}" type="presParOf" srcId="{D7BC88C9-E404-494F-822F-C2B8980D2AC0}" destId="{94308F0A-DDB3-419F-BB2F-89BB7DE5B8F8}" srcOrd="0" destOrd="0" presId="urn:microsoft.com/office/officeart/2005/8/layout/hierarchy1"/>
    <dgm:cxn modelId="{7112288A-F20E-4169-9689-DC05761B3D31}" type="presParOf" srcId="{94308F0A-DDB3-419F-BB2F-89BB7DE5B8F8}" destId="{7287AFF2-A970-4E71-BD18-13DF8F03CC1C}" srcOrd="0" destOrd="0" presId="urn:microsoft.com/office/officeart/2005/8/layout/hierarchy1"/>
    <dgm:cxn modelId="{46C812D6-D309-4903-ACBF-8EEE85958577}" type="presParOf" srcId="{94308F0A-DDB3-419F-BB2F-89BB7DE5B8F8}" destId="{E0FE9931-91A1-4EEC-96BD-9059A33D9B85}" srcOrd="1" destOrd="0" presId="urn:microsoft.com/office/officeart/2005/8/layout/hierarchy1"/>
    <dgm:cxn modelId="{9525E3A4-A022-434D-9943-42F80E730040}" type="presParOf" srcId="{D7BC88C9-E404-494F-822F-C2B8980D2AC0}" destId="{7F05086A-EF1A-4637-A024-46001E2814FD}" srcOrd="1" destOrd="0" presId="urn:microsoft.com/office/officeart/2005/8/layout/hierarchy1"/>
    <dgm:cxn modelId="{22BAAB2F-B836-4F47-B07C-74C7AE5644A9}" type="presParOf" srcId="{3433CC88-C398-444E-A382-584A8F497809}" destId="{CA51419F-5D51-4C0A-9A7F-E6B4C8A4C3F8}" srcOrd="2" destOrd="0" presId="urn:microsoft.com/office/officeart/2005/8/layout/hierarchy1"/>
    <dgm:cxn modelId="{B93E5970-A70C-4541-A65A-D0D16B68A9F6}" type="presParOf" srcId="{3433CC88-C398-444E-A382-584A8F497809}" destId="{1FA9A842-C1E6-4BD8-A032-A42326DF171C}" srcOrd="3" destOrd="0" presId="urn:microsoft.com/office/officeart/2005/8/layout/hierarchy1"/>
    <dgm:cxn modelId="{E29D4D9F-9CC4-4EE1-8BEE-D5CDB60762D3}" type="presParOf" srcId="{1FA9A842-C1E6-4BD8-A032-A42326DF171C}" destId="{17D0A83B-363E-4FF6-BFEF-4DDF382B8550}" srcOrd="0" destOrd="0" presId="urn:microsoft.com/office/officeart/2005/8/layout/hierarchy1"/>
    <dgm:cxn modelId="{5A776D30-174F-4F46-A283-056FC80A8B43}" type="presParOf" srcId="{17D0A83B-363E-4FF6-BFEF-4DDF382B8550}" destId="{2FC48E4A-578A-4A6F-8239-C0AA881B9876}" srcOrd="0" destOrd="0" presId="urn:microsoft.com/office/officeart/2005/8/layout/hierarchy1"/>
    <dgm:cxn modelId="{5DCC48F8-E2A7-4532-B65F-51872946D79C}" type="presParOf" srcId="{17D0A83B-363E-4FF6-BFEF-4DDF382B8550}" destId="{57884960-2498-4374-9B44-2D038512E6CA}" srcOrd="1" destOrd="0" presId="urn:microsoft.com/office/officeart/2005/8/layout/hierarchy1"/>
    <dgm:cxn modelId="{2C2EB503-C91E-45C1-BF20-28466F6233A2}" type="presParOf" srcId="{1FA9A842-C1E6-4BD8-A032-A42326DF171C}" destId="{7F854256-DC0F-485F-A6B7-87FB8E011BF3}" srcOrd="1" destOrd="0" presId="urn:microsoft.com/office/officeart/2005/8/layout/hierarchy1"/>
    <dgm:cxn modelId="{9FBEAA88-3B38-4804-AC66-744ADAC84154}" type="presParOf" srcId="{3433CC88-C398-444E-A382-584A8F497809}" destId="{F18FFDC2-4C8F-41E7-BA1C-38C4D9599F75}" srcOrd="4" destOrd="0" presId="urn:microsoft.com/office/officeart/2005/8/layout/hierarchy1"/>
    <dgm:cxn modelId="{7E4F4DFD-2C55-425A-AD8D-AA3522B5E6A2}" type="presParOf" srcId="{3433CC88-C398-444E-A382-584A8F497809}" destId="{67AE0484-F84A-4D78-BA67-7C2BB9981A5A}" srcOrd="5" destOrd="0" presId="urn:microsoft.com/office/officeart/2005/8/layout/hierarchy1"/>
    <dgm:cxn modelId="{E9F28ED3-E780-4C08-BEEF-57332360E516}" type="presParOf" srcId="{67AE0484-F84A-4D78-BA67-7C2BB9981A5A}" destId="{BB964EF2-7F4A-4112-8A47-5750CCBC6B2A}" srcOrd="0" destOrd="0" presId="urn:microsoft.com/office/officeart/2005/8/layout/hierarchy1"/>
    <dgm:cxn modelId="{EB40FA8B-45E3-4B33-934F-5711FA3C88C0}" type="presParOf" srcId="{BB964EF2-7F4A-4112-8A47-5750CCBC6B2A}" destId="{5703E9A5-32DB-498F-B557-6B63D643617B}" srcOrd="0" destOrd="0" presId="urn:microsoft.com/office/officeart/2005/8/layout/hierarchy1"/>
    <dgm:cxn modelId="{69C4B5CE-1DCC-40E9-82EC-015EEB02EF47}" type="presParOf" srcId="{BB964EF2-7F4A-4112-8A47-5750CCBC6B2A}" destId="{F38AE82F-7188-44AC-B16B-8245A16D6790}" srcOrd="1" destOrd="0" presId="urn:microsoft.com/office/officeart/2005/8/layout/hierarchy1"/>
    <dgm:cxn modelId="{C3D67B50-E285-4A4F-9CE1-0117253DF729}" type="presParOf" srcId="{67AE0484-F84A-4D78-BA67-7C2BB9981A5A}" destId="{3E63F6B2-E7D7-4F78-B8D2-A0736DFCCE4B}" srcOrd="1" destOrd="0" presId="urn:microsoft.com/office/officeart/2005/8/layout/hierarchy1"/>
    <dgm:cxn modelId="{BA6EA42D-F839-4D28-A09E-C0B285226035}" type="presParOf" srcId="{C9E53432-CBEF-473C-9BED-53C06B53AB4C}" destId="{8FA2A982-79BB-4D43-B3BF-EFFA985892A9}" srcOrd="2" destOrd="0" presId="urn:microsoft.com/office/officeart/2005/8/layout/hierarchy1"/>
    <dgm:cxn modelId="{725E569F-E3D3-48EC-B98E-161A3919759D}" type="presParOf" srcId="{C9E53432-CBEF-473C-9BED-53C06B53AB4C}" destId="{527A35D4-4E37-4E31-A71F-BF7A892782CA}" srcOrd="3" destOrd="0" presId="urn:microsoft.com/office/officeart/2005/8/layout/hierarchy1"/>
    <dgm:cxn modelId="{8089A1A4-8AD7-4938-B1AA-537B35FBB98F}" type="presParOf" srcId="{527A35D4-4E37-4E31-A71F-BF7A892782CA}" destId="{0E47980C-B2CA-493A-B0E5-7E2C63A64000}" srcOrd="0" destOrd="0" presId="urn:microsoft.com/office/officeart/2005/8/layout/hierarchy1"/>
    <dgm:cxn modelId="{7F76DA49-D441-4416-8B98-B06D811EA5B4}" type="presParOf" srcId="{0E47980C-B2CA-493A-B0E5-7E2C63A64000}" destId="{8DDB1C93-5A97-4E55-A862-5BA50AEE865D}" srcOrd="0" destOrd="0" presId="urn:microsoft.com/office/officeart/2005/8/layout/hierarchy1"/>
    <dgm:cxn modelId="{55CD045D-1720-4AF1-BE50-7DF45D1293CA}" type="presParOf" srcId="{0E47980C-B2CA-493A-B0E5-7E2C63A64000}" destId="{5E1B705B-1FA7-45B1-BB94-F21D941FF1B4}" srcOrd="1" destOrd="0" presId="urn:microsoft.com/office/officeart/2005/8/layout/hierarchy1"/>
    <dgm:cxn modelId="{E6A3BCF1-980E-4BE3-9E69-0798B7E33FA2}" type="presParOf" srcId="{527A35D4-4E37-4E31-A71F-BF7A892782CA}" destId="{0B589A37-A2D3-4125-ACE1-241E178362C8}" srcOrd="1" destOrd="0" presId="urn:microsoft.com/office/officeart/2005/8/layout/hierarchy1"/>
    <dgm:cxn modelId="{ECA567D9-0393-4BBA-BBD8-A8297BFE78D5}" type="presParOf" srcId="{0B589A37-A2D3-4125-ACE1-241E178362C8}" destId="{CFA84325-DFF9-4C81-A736-E32610EF96A8}" srcOrd="0" destOrd="0" presId="urn:microsoft.com/office/officeart/2005/8/layout/hierarchy1"/>
    <dgm:cxn modelId="{10571A6A-260F-415A-B714-1EB916A32F82}" type="presParOf" srcId="{0B589A37-A2D3-4125-ACE1-241E178362C8}" destId="{57052F6D-8BEC-4B60-8DA3-6554C765DDFB}" srcOrd="1" destOrd="0" presId="urn:microsoft.com/office/officeart/2005/8/layout/hierarchy1"/>
    <dgm:cxn modelId="{1E9FA12F-0A9E-4DF1-8486-0E3C542DC91E}" type="presParOf" srcId="{57052F6D-8BEC-4B60-8DA3-6554C765DDFB}" destId="{5C73E356-C331-4FD4-8E4F-03D76ACC9E6A}" srcOrd="0" destOrd="0" presId="urn:microsoft.com/office/officeart/2005/8/layout/hierarchy1"/>
    <dgm:cxn modelId="{41730D6F-67D0-45D7-9D90-916F7D762B4B}" type="presParOf" srcId="{5C73E356-C331-4FD4-8E4F-03D76ACC9E6A}" destId="{2BF14FED-614A-4BA6-A6F2-1724E44B9117}" srcOrd="0" destOrd="0" presId="urn:microsoft.com/office/officeart/2005/8/layout/hierarchy1"/>
    <dgm:cxn modelId="{02DF80B0-39FC-428B-A24E-DC99C5C0EE9B}" type="presParOf" srcId="{5C73E356-C331-4FD4-8E4F-03D76ACC9E6A}" destId="{9D7B1C1A-E5AC-4193-8CB7-857CF07F6D28}" srcOrd="1" destOrd="0" presId="urn:microsoft.com/office/officeart/2005/8/layout/hierarchy1"/>
    <dgm:cxn modelId="{C10D794E-5FCB-4CAD-8A9C-4C5D973C9FBE}" type="presParOf" srcId="{57052F6D-8BEC-4B60-8DA3-6554C765DDFB}" destId="{E3D933D3-D0B6-4C2B-AC0B-149DF01E3D66}" srcOrd="1" destOrd="0" presId="urn:microsoft.com/office/officeart/2005/8/layout/hierarchy1"/>
    <dgm:cxn modelId="{23B151E5-8616-495E-9535-27F9ED61CD96}" type="presParOf" srcId="{0B589A37-A2D3-4125-ACE1-241E178362C8}" destId="{E2369944-B74C-4CEA-A201-F1236C79A9A8}" srcOrd="2" destOrd="0" presId="urn:microsoft.com/office/officeart/2005/8/layout/hierarchy1"/>
    <dgm:cxn modelId="{A93135FF-CFD0-496D-8C0A-81EDAA249457}" type="presParOf" srcId="{0B589A37-A2D3-4125-ACE1-241E178362C8}" destId="{21BDADD5-79D9-4D2E-92A9-6C8E247B4674}" srcOrd="3" destOrd="0" presId="urn:microsoft.com/office/officeart/2005/8/layout/hierarchy1"/>
    <dgm:cxn modelId="{558BDC2F-D872-404B-8FA7-11C6DEC3255A}" type="presParOf" srcId="{21BDADD5-79D9-4D2E-92A9-6C8E247B4674}" destId="{91F81BBD-1976-4CBA-9062-C285F6046C91}" srcOrd="0" destOrd="0" presId="urn:microsoft.com/office/officeart/2005/8/layout/hierarchy1"/>
    <dgm:cxn modelId="{B266BD9B-86A9-4A95-83F7-C8531F2EC1AF}" type="presParOf" srcId="{91F81BBD-1976-4CBA-9062-C285F6046C91}" destId="{CFD0E11E-4870-44A3-94D3-D9794D05FEDD}" srcOrd="0" destOrd="0" presId="urn:microsoft.com/office/officeart/2005/8/layout/hierarchy1"/>
    <dgm:cxn modelId="{985C7CD5-7B3C-4B41-BBB4-16A18682795B}" type="presParOf" srcId="{91F81BBD-1976-4CBA-9062-C285F6046C91}" destId="{1794DD6B-0B2A-4B71-974A-E94CEEECD2EF}" srcOrd="1" destOrd="0" presId="urn:microsoft.com/office/officeart/2005/8/layout/hierarchy1"/>
    <dgm:cxn modelId="{970EF3F1-4ED2-4F8C-9BEA-698213CF2CAE}" type="presParOf" srcId="{21BDADD5-79D9-4D2E-92A9-6C8E247B4674}" destId="{42F1864B-77C7-4BDF-9A39-1042D827EF38}" srcOrd="1" destOrd="0" presId="urn:microsoft.com/office/officeart/2005/8/layout/hierarchy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20CAA7F-B976-4768-81C1-066D214DC981}" type="doc">
      <dgm:prSet loTypeId="urn:microsoft.com/office/officeart/2005/8/layout/vList3#1" loCatId="list" qsTypeId="urn:microsoft.com/office/officeart/2005/8/quickstyle/simple1" qsCatId="simple" csTypeId="urn:microsoft.com/office/officeart/2005/8/colors/colorful3" csCatId="colorful" phldr="1"/>
      <dgm:spPr/>
    </dgm:pt>
    <dgm:pt modelId="{C0B0A39F-54F7-4E20-B3CD-25FDD79F46ED}">
      <dgm:prSet phldrT="[Text]"/>
      <dgm:spPr/>
      <dgm:t>
        <a:bodyPr/>
        <a:lstStyle/>
        <a:p>
          <a:r>
            <a:rPr lang="en-US" dirty="0" smtClean="0"/>
            <a:t>Employee Expectations</a:t>
          </a:r>
          <a:endParaRPr lang="en-US" dirty="0"/>
        </a:p>
      </dgm:t>
    </dgm:pt>
    <dgm:pt modelId="{BC366398-A8D5-492B-AC29-11356CA92680}" type="parTrans" cxnId="{F4C56AB4-826D-412B-B1CB-9743B650EB3F}">
      <dgm:prSet/>
      <dgm:spPr/>
      <dgm:t>
        <a:bodyPr/>
        <a:lstStyle/>
        <a:p>
          <a:endParaRPr lang="en-US"/>
        </a:p>
      </dgm:t>
    </dgm:pt>
    <dgm:pt modelId="{DBBFDBA0-E112-4229-85D2-0B6B2B285936}" type="sibTrans" cxnId="{F4C56AB4-826D-412B-B1CB-9743B650EB3F}">
      <dgm:prSet/>
      <dgm:spPr/>
      <dgm:t>
        <a:bodyPr/>
        <a:lstStyle/>
        <a:p>
          <a:endParaRPr lang="en-US"/>
        </a:p>
      </dgm:t>
    </dgm:pt>
    <dgm:pt modelId="{C318CA2F-BC5E-4DEB-88BF-B79906339EE4}">
      <dgm:prSet phldrT="[Text]"/>
      <dgm:spPr/>
      <dgm:t>
        <a:bodyPr/>
        <a:lstStyle/>
        <a:p>
          <a:r>
            <a:rPr lang="en-US" dirty="0" smtClean="0"/>
            <a:t>Performance Reviews</a:t>
          </a:r>
          <a:endParaRPr lang="en-US" dirty="0"/>
        </a:p>
      </dgm:t>
    </dgm:pt>
    <dgm:pt modelId="{4F658A35-CBB4-42D7-91DC-07810575DA9D}" type="parTrans" cxnId="{830EE88D-4D30-48BF-9F14-DFD1827DC8E8}">
      <dgm:prSet/>
      <dgm:spPr/>
      <dgm:t>
        <a:bodyPr/>
        <a:lstStyle/>
        <a:p>
          <a:endParaRPr lang="en-US"/>
        </a:p>
      </dgm:t>
    </dgm:pt>
    <dgm:pt modelId="{3A8D0077-1CEF-4637-9992-8AC3E42E1BB4}" type="sibTrans" cxnId="{830EE88D-4D30-48BF-9F14-DFD1827DC8E8}">
      <dgm:prSet/>
      <dgm:spPr/>
      <dgm:t>
        <a:bodyPr/>
        <a:lstStyle/>
        <a:p>
          <a:endParaRPr lang="en-US"/>
        </a:p>
      </dgm:t>
    </dgm:pt>
    <dgm:pt modelId="{69551498-7502-46AF-BE45-BCBDBC43B639}">
      <dgm:prSet phldrT="[Text]"/>
      <dgm:spPr/>
      <dgm:t>
        <a:bodyPr/>
        <a:lstStyle/>
        <a:p>
          <a:r>
            <a:rPr lang="en-US" dirty="0" smtClean="0"/>
            <a:t>Bonus Pay and Promotions</a:t>
          </a:r>
          <a:endParaRPr lang="en-US" dirty="0"/>
        </a:p>
      </dgm:t>
    </dgm:pt>
    <dgm:pt modelId="{4703D3D4-0341-4BFF-B68E-FE9921895534}" type="parTrans" cxnId="{61A4C4B2-EC47-42CC-85A6-25BAD5B28A35}">
      <dgm:prSet/>
      <dgm:spPr/>
      <dgm:t>
        <a:bodyPr/>
        <a:lstStyle/>
        <a:p>
          <a:endParaRPr lang="en-US"/>
        </a:p>
      </dgm:t>
    </dgm:pt>
    <dgm:pt modelId="{1365759D-494D-47A8-AE20-96A1F69642D5}" type="sibTrans" cxnId="{61A4C4B2-EC47-42CC-85A6-25BAD5B28A35}">
      <dgm:prSet/>
      <dgm:spPr/>
      <dgm:t>
        <a:bodyPr/>
        <a:lstStyle/>
        <a:p>
          <a:endParaRPr lang="en-US"/>
        </a:p>
      </dgm:t>
    </dgm:pt>
    <dgm:pt modelId="{98B59F4C-00C9-48A1-8DC7-1B266F916B80}" type="pres">
      <dgm:prSet presAssocID="{920CAA7F-B976-4768-81C1-066D214DC981}" presName="linearFlow" presStyleCnt="0">
        <dgm:presLayoutVars>
          <dgm:dir/>
          <dgm:resizeHandles val="exact"/>
        </dgm:presLayoutVars>
      </dgm:prSet>
      <dgm:spPr/>
    </dgm:pt>
    <dgm:pt modelId="{27CBB4F9-5101-4607-898B-EF19DB88E6B6}" type="pres">
      <dgm:prSet presAssocID="{C0B0A39F-54F7-4E20-B3CD-25FDD79F46ED}" presName="composite" presStyleCnt="0"/>
      <dgm:spPr/>
    </dgm:pt>
    <dgm:pt modelId="{1C3AE63D-502F-42D6-ADEF-453B9BC0A3E2}" type="pres">
      <dgm:prSet presAssocID="{C0B0A39F-54F7-4E20-B3CD-25FDD79F46ED}" presName="imgShp" presStyleLbl="fgImgPlace1" presStyleIdx="0" presStyleCnt="3" custScaleX="135259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83715A1-6FD5-485C-AAEF-582A06888CBE}" type="pres">
      <dgm:prSet presAssocID="{C0B0A39F-54F7-4E20-B3CD-25FDD79F46ED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64A98A-B626-4107-A5B2-33C0DC5CE468}" type="pres">
      <dgm:prSet presAssocID="{DBBFDBA0-E112-4229-85D2-0B6B2B285936}" presName="spacing" presStyleCnt="0"/>
      <dgm:spPr/>
    </dgm:pt>
    <dgm:pt modelId="{1D4D1027-3531-4418-BE7D-28CA502C8E0E}" type="pres">
      <dgm:prSet presAssocID="{C318CA2F-BC5E-4DEB-88BF-B79906339EE4}" presName="composite" presStyleCnt="0"/>
      <dgm:spPr/>
    </dgm:pt>
    <dgm:pt modelId="{865F960D-950F-4725-B5D4-034A606F04AF}" type="pres">
      <dgm:prSet presAssocID="{C318CA2F-BC5E-4DEB-88BF-B79906339EE4}" presName="imgShp" presStyleLbl="fgImgPlace1" presStyleIdx="1" presStyleCnt="3" custScaleX="134463" custLinFactNeighborX="2804" custLinFactNeighborY="188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011CF938-4645-46CE-B40F-E3825665F524}" type="pres">
      <dgm:prSet presAssocID="{C318CA2F-BC5E-4DEB-88BF-B79906339EE4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944B5A-5AC1-43E9-833B-9633F9757045}" type="pres">
      <dgm:prSet presAssocID="{3A8D0077-1CEF-4637-9992-8AC3E42E1BB4}" presName="spacing" presStyleCnt="0"/>
      <dgm:spPr/>
    </dgm:pt>
    <dgm:pt modelId="{F9E5CBA9-7812-44BC-BB79-6FEC2F72D162}" type="pres">
      <dgm:prSet presAssocID="{69551498-7502-46AF-BE45-BCBDBC43B639}" presName="composite" presStyleCnt="0"/>
      <dgm:spPr/>
    </dgm:pt>
    <dgm:pt modelId="{2F5D608A-596D-48F8-89F0-22B37F52C675}" type="pres">
      <dgm:prSet presAssocID="{69551498-7502-46AF-BE45-BCBDBC43B639}" presName="imgShp" presStyleLbl="fgImgPlace1" presStyleIdx="2" presStyleCnt="3" custScaleX="145135" custLinFactNeighborX="805" custLinFactNeighborY="-8727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3354299D-68CD-4FEC-A40D-0983A3A6D2FE}" type="pres">
      <dgm:prSet presAssocID="{69551498-7502-46AF-BE45-BCBDBC43B639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4C56AB4-826D-412B-B1CB-9743B650EB3F}" srcId="{920CAA7F-B976-4768-81C1-066D214DC981}" destId="{C0B0A39F-54F7-4E20-B3CD-25FDD79F46ED}" srcOrd="0" destOrd="0" parTransId="{BC366398-A8D5-492B-AC29-11356CA92680}" sibTransId="{DBBFDBA0-E112-4229-85D2-0B6B2B285936}"/>
    <dgm:cxn modelId="{830EE88D-4D30-48BF-9F14-DFD1827DC8E8}" srcId="{920CAA7F-B976-4768-81C1-066D214DC981}" destId="{C318CA2F-BC5E-4DEB-88BF-B79906339EE4}" srcOrd="1" destOrd="0" parTransId="{4F658A35-CBB4-42D7-91DC-07810575DA9D}" sibTransId="{3A8D0077-1CEF-4637-9992-8AC3E42E1BB4}"/>
    <dgm:cxn modelId="{7F680123-D450-43DF-AD6C-71FF6CAA3FB5}" type="presOf" srcId="{69551498-7502-46AF-BE45-BCBDBC43B639}" destId="{3354299D-68CD-4FEC-A40D-0983A3A6D2FE}" srcOrd="0" destOrd="0" presId="urn:microsoft.com/office/officeart/2005/8/layout/vList3#1"/>
    <dgm:cxn modelId="{48481067-46F8-424E-8C4B-0F4D9D75D837}" type="presOf" srcId="{920CAA7F-B976-4768-81C1-066D214DC981}" destId="{98B59F4C-00C9-48A1-8DC7-1B266F916B80}" srcOrd="0" destOrd="0" presId="urn:microsoft.com/office/officeart/2005/8/layout/vList3#1"/>
    <dgm:cxn modelId="{61A4C4B2-EC47-42CC-85A6-25BAD5B28A35}" srcId="{920CAA7F-B976-4768-81C1-066D214DC981}" destId="{69551498-7502-46AF-BE45-BCBDBC43B639}" srcOrd="2" destOrd="0" parTransId="{4703D3D4-0341-4BFF-B68E-FE9921895534}" sibTransId="{1365759D-494D-47A8-AE20-96A1F69642D5}"/>
    <dgm:cxn modelId="{A71DE6EF-C584-408C-9D34-9A10E7FCA942}" type="presOf" srcId="{C318CA2F-BC5E-4DEB-88BF-B79906339EE4}" destId="{011CF938-4645-46CE-B40F-E3825665F524}" srcOrd="0" destOrd="0" presId="urn:microsoft.com/office/officeart/2005/8/layout/vList3#1"/>
    <dgm:cxn modelId="{EF409F43-8086-414A-8E0B-C350B5AABA09}" type="presOf" srcId="{C0B0A39F-54F7-4E20-B3CD-25FDD79F46ED}" destId="{283715A1-6FD5-485C-AAEF-582A06888CBE}" srcOrd="0" destOrd="0" presId="urn:microsoft.com/office/officeart/2005/8/layout/vList3#1"/>
    <dgm:cxn modelId="{E946A677-F3F6-4C6C-8F4A-3FF0331C4B5E}" type="presParOf" srcId="{98B59F4C-00C9-48A1-8DC7-1B266F916B80}" destId="{27CBB4F9-5101-4607-898B-EF19DB88E6B6}" srcOrd="0" destOrd="0" presId="urn:microsoft.com/office/officeart/2005/8/layout/vList3#1"/>
    <dgm:cxn modelId="{B6BB2AE7-BB24-4365-BB47-26B7F63C4637}" type="presParOf" srcId="{27CBB4F9-5101-4607-898B-EF19DB88E6B6}" destId="{1C3AE63D-502F-42D6-ADEF-453B9BC0A3E2}" srcOrd="0" destOrd="0" presId="urn:microsoft.com/office/officeart/2005/8/layout/vList3#1"/>
    <dgm:cxn modelId="{F841781F-202C-4804-B1A4-BBB6AEBEF83C}" type="presParOf" srcId="{27CBB4F9-5101-4607-898B-EF19DB88E6B6}" destId="{283715A1-6FD5-485C-AAEF-582A06888CBE}" srcOrd="1" destOrd="0" presId="urn:microsoft.com/office/officeart/2005/8/layout/vList3#1"/>
    <dgm:cxn modelId="{C3141591-560F-4FB3-9DCF-2D8F4D317DBC}" type="presParOf" srcId="{98B59F4C-00C9-48A1-8DC7-1B266F916B80}" destId="{8C64A98A-B626-4107-A5B2-33C0DC5CE468}" srcOrd="1" destOrd="0" presId="urn:microsoft.com/office/officeart/2005/8/layout/vList3#1"/>
    <dgm:cxn modelId="{3E43DC47-F1FD-4D43-AFDA-1A790DBA0101}" type="presParOf" srcId="{98B59F4C-00C9-48A1-8DC7-1B266F916B80}" destId="{1D4D1027-3531-4418-BE7D-28CA502C8E0E}" srcOrd="2" destOrd="0" presId="urn:microsoft.com/office/officeart/2005/8/layout/vList3#1"/>
    <dgm:cxn modelId="{3E82BF71-88DB-420E-B003-43CFA7307D6B}" type="presParOf" srcId="{1D4D1027-3531-4418-BE7D-28CA502C8E0E}" destId="{865F960D-950F-4725-B5D4-034A606F04AF}" srcOrd="0" destOrd="0" presId="urn:microsoft.com/office/officeart/2005/8/layout/vList3#1"/>
    <dgm:cxn modelId="{F69CFCE0-892C-40C2-A373-BC09EAFC5358}" type="presParOf" srcId="{1D4D1027-3531-4418-BE7D-28CA502C8E0E}" destId="{011CF938-4645-46CE-B40F-E3825665F524}" srcOrd="1" destOrd="0" presId="urn:microsoft.com/office/officeart/2005/8/layout/vList3#1"/>
    <dgm:cxn modelId="{635337A5-2D90-43BF-B8E4-39C865B97CEB}" type="presParOf" srcId="{98B59F4C-00C9-48A1-8DC7-1B266F916B80}" destId="{E7944B5A-5AC1-43E9-833B-9633F9757045}" srcOrd="3" destOrd="0" presId="urn:microsoft.com/office/officeart/2005/8/layout/vList3#1"/>
    <dgm:cxn modelId="{767027DA-ED22-4554-B3CC-44CAEEDBBE35}" type="presParOf" srcId="{98B59F4C-00C9-48A1-8DC7-1B266F916B80}" destId="{F9E5CBA9-7812-44BC-BB79-6FEC2F72D162}" srcOrd="4" destOrd="0" presId="urn:microsoft.com/office/officeart/2005/8/layout/vList3#1"/>
    <dgm:cxn modelId="{9FC24694-99FE-456C-8978-29C3765327DB}" type="presParOf" srcId="{F9E5CBA9-7812-44BC-BB79-6FEC2F72D162}" destId="{2F5D608A-596D-48F8-89F0-22B37F52C675}" srcOrd="0" destOrd="0" presId="urn:microsoft.com/office/officeart/2005/8/layout/vList3#1"/>
    <dgm:cxn modelId="{3360CF94-48C5-42C6-AAC1-045B94CAE879}" type="presParOf" srcId="{F9E5CBA9-7812-44BC-BB79-6FEC2F72D162}" destId="{3354299D-68CD-4FEC-A40D-0983A3A6D2FE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3951D9-CB3E-4589-AE9C-87F6AAAA37F5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D72722-2EDF-4B37-91AD-F30EA4AA9443}">
      <dsp:nvSpPr>
        <dsp:cNvPr id="0" name=""/>
        <dsp:cNvSpPr/>
      </dsp:nvSpPr>
      <dsp:spPr>
        <a:xfrm>
          <a:off x="2262981" y="0"/>
          <a:ext cx="5433218" cy="45259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Company Overview</a:t>
          </a:r>
          <a:endParaRPr lang="en-US" sz="2800" kern="1200" dirty="0"/>
        </a:p>
      </dsp:txBody>
      <dsp:txXfrm>
        <a:off x="2262981" y="0"/>
        <a:ext cx="5433218" cy="724154"/>
      </dsp:txXfrm>
    </dsp:sp>
    <dsp:sp modelId="{8DBE6872-F310-417B-A4B5-EDBA32DD16B3}">
      <dsp:nvSpPr>
        <dsp:cNvPr id="0" name=""/>
        <dsp:cNvSpPr/>
      </dsp:nvSpPr>
      <dsp:spPr>
        <a:xfrm>
          <a:off x="422701" y="745178"/>
          <a:ext cx="3575510" cy="3575510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2250480"/>
            <a:satOff val="203"/>
            <a:lumOff val="-2158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521BFB-1493-4590-B2F7-E45C815D5F10}">
      <dsp:nvSpPr>
        <dsp:cNvPr id="0" name=""/>
        <dsp:cNvSpPr/>
      </dsp:nvSpPr>
      <dsp:spPr>
        <a:xfrm>
          <a:off x="2262981" y="724154"/>
          <a:ext cx="5433218" cy="357551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2250480"/>
              <a:satOff val="203"/>
              <a:lumOff val="-21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Benefits</a:t>
          </a:r>
          <a:endParaRPr lang="en-US" sz="2800" kern="1200" dirty="0"/>
        </a:p>
      </dsp:txBody>
      <dsp:txXfrm>
        <a:off x="2262981" y="724154"/>
        <a:ext cx="5433218" cy="724154"/>
      </dsp:txXfrm>
    </dsp:sp>
    <dsp:sp modelId="{E2B3E11F-2A93-4524-85A0-4C681442136E}">
      <dsp:nvSpPr>
        <dsp:cNvPr id="0" name=""/>
        <dsp:cNvSpPr/>
      </dsp:nvSpPr>
      <dsp:spPr>
        <a:xfrm>
          <a:off x="950452" y="1448308"/>
          <a:ext cx="2625058" cy="2625058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4500961"/>
            <a:satOff val="407"/>
            <a:lumOff val="-4315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169703-A10F-4467-82D1-F0864B2D8285}">
      <dsp:nvSpPr>
        <dsp:cNvPr id="0" name=""/>
        <dsp:cNvSpPr/>
      </dsp:nvSpPr>
      <dsp:spPr>
        <a:xfrm>
          <a:off x="2262981" y="1448308"/>
          <a:ext cx="5433218" cy="262505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4500961"/>
              <a:satOff val="407"/>
              <a:lumOff val="-43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Performance</a:t>
          </a:r>
          <a:endParaRPr lang="en-US" sz="2800" kern="1200" dirty="0"/>
        </a:p>
      </dsp:txBody>
      <dsp:txXfrm>
        <a:off x="2262981" y="1448308"/>
        <a:ext cx="5433218" cy="724154"/>
      </dsp:txXfrm>
    </dsp:sp>
    <dsp:sp modelId="{AD826C38-CC8A-4287-8902-E7FCD009E0A2}">
      <dsp:nvSpPr>
        <dsp:cNvPr id="0" name=""/>
        <dsp:cNvSpPr/>
      </dsp:nvSpPr>
      <dsp:spPr>
        <a:xfrm>
          <a:off x="1425678" y="2172462"/>
          <a:ext cx="1674606" cy="1674606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6751441"/>
            <a:satOff val="610"/>
            <a:lumOff val="-6473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4FC771-892F-4F63-B5D2-3FE9C86C950C}">
      <dsp:nvSpPr>
        <dsp:cNvPr id="0" name=""/>
        <dsp:cNvSpPr/>
      </dsp:nvSpPr>
      <dsp:spPr>
        <a:xfrm>
          <a:off x="2262981" y="2172462"/>
          <a:ext cx="5433218" cy="16746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6751441"/>
              <a:satOff val="610"/>
              <a:lumOff val="-64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Resources and Rewards</a:t>
          </a:r>
          <a:endParaRPr lang="en-US" sz="2800" kern="1200" dirty="0"/>
        </a:p>
      </dsp:txBody>
      <dsp:txXfrm>
        <a:off x="2262981" y="2172462"/>
        <a:ext cx="5433218" cy="724154"/>
      </dsp:txXfrm>
    </dsp:sp>
    <dsp:sp modelId="{C223188C-271D-4B6E-8DE4-AF4B1BEBC134}">
      <dsp:nvSpPr>
        <dsp:cNvPr id="0" name=""/>
        <dsp:cNvSpPr/>
      </dsp:nvSpPr>
      <dsp:spPr>
        <a:xfrm>
          <a:off x="1900904" y="2896616"/>
          <a:ext cx="724154" cy="724154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9001922"/>
            <a:satOff val="813"/>
            <a:lumOff val="-8631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50003D-6772-437E-B5D7-09FFDC7BC7D5}">
      <dsp:nvSpPr>
        <dsp:cNvPr id="0" name=""/>
        <dsp:cNvSpPr/>
      </dsp:nvSpPr>
      <dsp:spPr>
        <a:xfrm>
          <a:off x="2262981" y="2896616"/>
          <a:ext cx="5433218" cy="72415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9001922"/>
              <a:satOff val="813"/>
              <a:lumOff val="-86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Tour of Facility</a:t>
          </a:r>
          <a:endParaRPr lang="en-US" sz="2800" kern="1200" dirty="0"/>
        </a:p>
      </dsp:txBody>
      <dsp:txXfrm>
        <a:off x="2262981" y="2896616"/>
        <a:ext cx="5433218" cy="7241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369944-B74C-4CEA-A201-F1236C79A9A8}">
      <dsp:nvSpPr>
        <dsp:cNvPr id="0" name=""/>
        <dsp:cNvSpPr/>
      </dsp:nvSpPr>
      <dsp:spPr>
        <a:xfrm>
          <a:off x="542910" y="2943885"/>
          <a:ext cx="993315" cy="642558"/>
        </a:xfrm>
        <a:custGeom>
          <a:avLst/>
          <a:gdLst/>
          <a:ahLst/>
          <a:cxnLst/>
          <a:rect l="0" t="0" r="0" b="0"/>
          <a:pathLst>
            <a:path>
              <a:moveTo>
                <a:pt x="993315" y="0"/>
              </a:moveTo>
              <a:lnTo>
                <a:pt x="993315" y="513230"/>
              </a:lnTo>
              <a:lnTo>
                <a:pt x="0" y="513230"/>
              </a:lnTo>
              <a:lnTo>
                <a:pt x="0" y="642558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A84325-DFF9-4C81-A736-E32610EF96A8}">
      <dsp:nvSpPr>
        <dsp:cNvPr id="0" name=""/>
        <dsp:cNvSpPr/>
      </dsp:nvSpPr>
      <dsp:spPr>
        <a:xfrm>
          <a:off x="1536226" y="2943885"/>
          <a:ext cx="889952" cy="6375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8185"/>
              </a:lnTo>
              <a:lnTo>
                <a:pt x="889952" y="508185"/>
              </a:lnTo>
              <a:lnTo>
                <a:pt x="889952" y="637514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A2A982-79BB-4D43-B3BF-EFFA985892A9}">
      <dsp:nvSpPr>
        <dsp:cNvPr id="0" name=""/>
        <dsp:cNvSpPr/>
      </dsp:nvSpPr>
      <dsp:spPr>
        <a:xfrm>
          <a:off x="1536226" y="1648490"/>
          <a:ext cx="2285992" cy="408906"/>
        </a:xfrm>
        <a:custGeom>
          <a:avLst/>
          <a:gdLst/>
          <a:ahLst/>
          <a:cxnLst/>
          <a:rect l="0" t="0" r="0" b="0"/>
          <a:pathLst>
            <a:path>
              <a:moveTo>
                <a:pt x="2285992" y="0"/>
              </a:moveTo>
              <a:lnTo>
                <a:pt x="2285992" y="279578"/>
              </a:lnTo>
              <a:lnTo>
                <a:pt x="0" y="279578"/>
              </a:lnTo>
              <a:lnTo>
                <a:pt x="0" y="408906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8FFDC2-4C8F-41E7-BA1C-38C4D9599F75}">
      <dsp:nvSpPr>
        <dsp:cNvPr id="0" name=""/>
        <dsp:cNvSpPr/>
      </dsp:nvSpPr>
      <dsp:spPr>
        <a:xfrm>
          <a:off x="4113441" y="2948929"/>
          <a:ext cx="1739014" cy="646050"/>
        </a:xfrm>
        <a:custGeom>
          <a:avLst/>
          <a:gdLst/>
          <a:ahLst/>
          <a:cxnLst/>
          <a:rect l="0" t="0" r="0" b="0"/>
          <a:pathLst>
            <a:path>
              <a:moveTo>
                <a:pt x="1739014" y="0"/>
              </a:moveTo>
              <a:lnTo>
                <a:pt x="1739014" y="516722"/>
              </a:lnTo>
              <a:lnTo>
                <a:pt x="0" y="516722"/>
              </a:lnTo>
              <a:lnTo>
                <a:pt x="0" y="646050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51419F-5D51-4C0A-9A7F-E6B4C8A4C3F8}">
      <dsp:nvSpPr>
        <dsp:cNvPr id="0" name=""/>
        <dsp:cNvSpPr/>
      </dsp:nvSpPr>
      <dsp:spPr>
        <a:xfrm>
          <a:off x="5806736" y="2948929"/>
          <a:ext cx="91440" cy="6460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46050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D1FE90-B187-46CD-B9F6-CFF2806FF014}">
      <dsp:nvSpPr>
        <dsp:cNvPr id="0" name=""/>
        <dsp:cNvSpPr/>
      </dsp:nvSpPr>
      <dsp:spPr>
        <a:xfrm>
          <a:off x="5852456" y="2948929"/>
          <a:ext cx="1676404" cy="6460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6722"/>
              </a:lnTo>
              <a:lnTo>
                <a:pt x="1676404" y="516722"/>
              </a:lnTo>
              <a:lnTo>
                <a:pt x="1676404" y="646050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1ECFA7-1F41-460E-890E-6A71F83AD769}">
      <dsp:nvSpPr>
        <dsp:cNvPr id="0" name=""/>
        <dsp:cNvSpPr/>
      </dsp:nvSpPr>
      <dsp:spPr>
        <a:xfrm>
          <a:off x="3822219" y="1648490"/>
          <a:ext cx="2030237" cy="4139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4622"/>
              </a:lnTo>
              <a:lnTo>
                <a:pt x="2030237" y="284622"/>
              </a:lnTo>
              <a:lnTo>
                <a:pt x="2030237" y="413950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8EE6F2-323A-4974-B4C9-5B3409E2E4D0}">
      <dsp:nvSpPr>
        <dsp:cNvPr id="0" name=""/>
        <dsp:cNvSpPr/>
      </dsp:nvSpPr>
      <dsp:spPr>
        <a:xfrm>
          <a:off x="3124196" y="762001"/>
          <a:ext cx="1396045" cy="8864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F961092-EA3D-4E70-BB57-89C06014764D}">
      <dsp:nvSpPr>
        <dsp:cNvPr id="0" name=""/>
        <dsp:cNvSpPr/>
      </dsp:nvSpPr>
      <dsp:spPr>
        <a:xfrm>
          <a:off x="3279312" y="909362"/>
          <a:ext cx="1396045" cy="8864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Ronald Murphy President/CEO</a:t>
          </a:r>
          <a:endParaRPr lang="en-US" sz="1100" kern="1200" dirty="0"/>
        </a:p>
      </dsp:txBody>
      <dsp:txXfrm>
        <a:off x="3305276" y="935326"/>
        <a:ext cx="1344117" cy="834560"/>
      </dsp:txXfrm>
    </dsp:sp>
    <dsp:sp modelId="{D02EB08C-F48F-4E4A-B85B-F8426C76CA5D}">
      <dsp:nvSpPr>
        <dsp:cNvPr id="0" name=""/>
        <dsp:cNvSpPr/>
      </dsp:nvSpPr>
      <dsp:spPr>
        <a:xfrm>
          <a:off x="5154433" y="2062441"/>
          <a:ext cx="1396045" cy="8864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3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546FF87-CECE-48E3-BDC0-6B472A1ED49B}">
      <dsp:nvSpPr>
        <dsp:cNvPr id="0" name=""/>
        <dsp:cNvSpPr/>
      </dsp:nvSpPr>
      <dsp:spPr>
        <a:xfrm>
          <a:off x="5309550" y="2209801"/>
          <a:ext cx="1396045" cy="8864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Catherine Garcia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VP of Operations</a:t>
          </a:r>
          <a:endParaRPr lang="en-US" sz="1100" kern="1200" dirty="0"/>
        </a:p>
      </dsp:txBody>
      <dsp:txXfrm>
        <a:off x="5335514" y="2235765"/>
        <a:ext cx="1344117" cy="834560"/>
      </dsp:txXfrm>
    </dsp:sp>
    <dsp:sp modelId="{7287AFF2-A970-4E71-BD18-13DF8F03CC1C}">
      <dsp:nvSpPr>
        <dsp:cNvPr id="0" name=""/>
        <dsp:cNvSpPr/>
      </dsp:nvSpPr>
      <dsp:spPr>
        <a:xfrm>
          <a:off x="6830838" y="3594980"/>
          <a:ext cx="1396045" cy="8864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0FE9931-91A1-4EEC-96BD-9059A33D9B85}">
      <dsp:nvSpPr>
        <dsp:cNvPr id="0" name=""/>
        <dsp:cNvSpPr/>
      </dsp:nvSpPr>
      <dsp:spPr>
        <a:xfrm>
          <a:off x="6985954" y="3742340"/>
          <a:ext cx="1396045" cy="8864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Lisa Richards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Human Resources</a:t>
          </a:r>
          <a:endParaRPr lang="en-US" sz="1100" kern="1200" dirty="0"/>
        </a:p>
      </dsp:txBody>
      <dsp:txXfrm>
        <a:off x="7011918" y="3768304"/>
        <a:ext cx="1344117" cy="834560"/>
      </dsp:txXfrm>
    </dsp:sp>
    <dsp:sp modelId="{2FC48E4A-578A-4A6F-8239-C0AA881B9876}">
      <dsp:nvSpPr>
        <dsp:cNvPr id="0" name=""/>
        <dsp:cNvSpPr/>
      </dsp:nvSpPr>
      <dsp:spPr>
        <a:xfrm>
          <a:off x="5154433" y="3594980"/>
          <a:ext cx="1396045" cy="8864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7884960-2498-4374-9B44-2D038512E6CA}">
      <dsp:nvSpPr>
        <dsp:cNvPr id="0" name=""/>
        <dsp:cNvSpPr/>
      </dsp:nvSpPr>
      <dsp:spPr>
        <a:xfrm>
          <a:off x="5309550" y="3742340"/>
          <a:ext cx="1396045" cy="8864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Audra  McClain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Marketing</a:t>
          </a:r>
          <a:endParaRPr lang="en-US" sz="1100" kern="1200" dirty="0"/>
        </a:p>
      </dsp:txBody>
      <dsp:txXfrm>
        <a:off x="5335514" y="3768304"/>
        <a:ext cx="1344117" cy="834560"/>
      </dsp:txXfrm>
    </dsp:sp>
    <dsp:sp modelId="{5703E9A5-32DB-498F-B557-6B63D643617B}">
      <dsp:nvSpPr>
        <dsp:cNvPr id="0" name=""/>
        <dsp:cNvSpPr/>
      </dsp:nvSpPr>
      <dsp:spPr>
        <a:xfrm>
          <a:off x="3415419" y="3594980"/>
          <a:ext cx="1396045" cy="8864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38AE82F-7188-44AC-B16B-8245A16D6790}">
      <dsp:nvSpPr>
        <dsp:cNvPr id="0" name=""/>
        <dsp:cNvSpPr/>
      </dsp:nvSpPr>
      <dsp:spPr>
        <a:xfrm>
          <a:off x="3570535" y="3742340"/>
          <a:ext cx="1396045" cy="8864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Henry Martinez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Finance</a:t>
          </a:r>
          <a:endParaRPr lang="en-US" sz="1100" kern="1200" dirty="0"/>
        </a:p>
      </dsp:txBody>
      <dsp:txXfrm>
        <a:off x="3596499" y="3768304"/>
        <a:ext cx="1344117" cy="834560"/>
      </dsp:txXfrm>
    </dsp:sp>
    <dsp:sp modelId="{8DDB1C93-5A97-4E55-A862-5BA50AEE865D}">
      <dsp:nvSpPr>
        <dsp:cNvPr id="0" name=""/>
        <dsp:cNvSpPr/>
      </dsp:nvSpPr>
      <dsp:spPr>
        <a:xfrm>
          <a:off x="838203" y="2057396"/>
          <a:ext cx="1396045" cy="8864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3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E1B705B-1FA7-45B1-BB94-F21D941FF1B4}">
      <dsp:nvSpPr>
        <dsp:cNvPr id="0" name=""/>
        <dsp:cNvSpPr/>
      </dsp:nvSpPr>
      <dsp:spPr>
        <a:xfrm>
          <a:off x="993320" y="2204757"/>
          <a:ext cx="1396045" cy="8864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Terrence Wells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VP of Systems</a:t>
          </a:r>
          <a:endParaRPr lang="en-US" sz="1100" kern="1200" dirty="0"/>
        </a:p>
      </dsp:txBody>
      <dsp:txXfrm>
        <a:off x="1019284" y="2230721"/>
        <a:ext cx="1344117" cy="834560"/>
      </dsp:txXfrm>
    </dsp:sp>
    <dsp:sp modelId="{2BF14FED-614A-4BA6-A6F2-1724E44B9117}">
      <dsp:nvSpPr>
        <dsp:cNvPr id="0" name=""/>
        <dsp:cNvSpPr/>
      </dsp:nvSpPr>
      <dsp:spPr>
        <a:xfrm>
          <a:off x="1728156" y="3581399"/>
          <a:ext cx="1396045" cy="8864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D7B1C1A-E5AC-4193-8CB7-857CF07F6D28}">
      <dsp:nvSpPr>
        <dsp:cNvPr id="0" name=""/>
        <dsp:cNvSpPr/>
      </dsp:nvSpPr>
      <dsp:spPr>
        <a:xfrm>
          <a:off x="1883272" y="3728759"/>
          <a:ext cx="1396045" cy="8864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Adam Stevenson Research/Design</a:t>
          </a:r>
          <a:endParaRPr lang="en-US" sz="1100" kern="1200" dirty="0"/>
        </a:p>
      </dsp:txBody>
      <dsp:txXfrm>
        <a:off x="1909236" y="3754723"/>
        <a:ext cx="1344117" cy="834560"/>
      </dsp:txXfrm>
    </dsp:sp>
    <dsp:sp modelId="{CFD0E11E-4870-44A3-94D3-D9794D05FEDD}">
      <dsp:nvSpPr>
        <dsp:cNvPr id="0" name=""/>
        <dsp:cNvSpPr/>
      </dsp:nvSpPr>
      <dsp:spPr>
        <a:xfrm>
          <a:off x="-155111" y="3586443"/>
          <a:ext cx="1396045" cy="8864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794DD6B-0B2A-4B71-974A-E94CEEECD2EF}">
      <dsp:nvSpPr>
        <dsp:cNvPr id="0" name=""/>
        <dsp:cNvSpPr/>
      </dsp:nvSpPr>
      <dsp:spPr>
        <a:xfrm>
          <a:off x="4" y="3733803"/>
          <a:ext cx="1396045" cy="8864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Michael Steinbeck Systems Support</a:t>
          </a:r>
          <a:endParaRPr lang="en-US" sz="1100" kern="1200" dirty="0"/>
        </a:p>
      </dsp:txBody>
      <dsp:txXfrm>
        <a:off x="25968" y="3759767"/>
        <a:ext cx="1344117" cy="8345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3715A1-6FD5-485C-AAEF-582A06888CBE}">
      <dsp:nvSpPr>
        <dsp:cNvPr id="0" name=""/>
        <dsp:cNvSpPr/>
      </dsp:nvSpPr>
      <dsp:spPr>
        <a:xfrm rot="10800000">
          <a:off x="1789046" y="602"/>
          <a:ext cx="5472684" cy="1214227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5441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Employee Expectations</a:t>
          </a:r>
          <a:endParaRPr lang="en-US" sz="2800" kern="1200" dirty="0"/>
        </a:p>
      </dsp:txBody>
      <dsp:txXfrm rot="10800000">
        <a:off x="2092603" y="602"/>
        <a:ext cx="5169127" cy="1214227"/>
      </dsp:txXfrm>
    </dsp:sp>
    <dsp:sp modelId="{1C3AE63D-502F-42D6-ADEF-453B9BC0A3E2}">
      <dsp:nvSpPr>
        <dsp:cNvPr id="0" name=""/>
        <dsp:cNvSpPr/>
      </dsp:nvSpPr>
      <dsp:spPr>
        <a:xfrm>
          <a:off x="967869" y="602"/>
          <a:ext cx="1642352" cy="121422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1CF938-4645-46CE-B40F-E3825665F524}">
      <dsp:nvSpPr>
        <dsp:cNvPr id="0" name=""/>
        <dsp:cNvSpPr/>
      </dsp:nvSpPr>
      <dsp:spPr>
        <a:xfrm rot="10800000">
          <a:off x="1786629" y="1577286"/>
          <a:ext cx="5472684" cy="1214227"/>
        </a:xfrm>
        <a:prstGeom prst="homePlate">
          <a:avLst/>
        </a:prstGeom>
        <a:solidFill>
          <a:schemeClr val="accent3">
            <a:hueOff val="4500961"/>
            <a:satOff val="407"/>
            <a:lumOff val="-4315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5441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Performance Reviews</a:t>
          </a:r>
          <a:endParaRPr lang="en-US" sz="2800" kern="1200" dirty="0"/>
        </a:p>
      </dsp:txBody>
      <dsp:txXfrm rot="10800000">
        <a:off x="2090186" y="1577286"/>
        <a:ext cx="5169127" cy="1214227"/>
      </dsp:txXfrm>
    </dsp:sp>
    <dsp:sp modelId="{865F960D-950F-4725-B5D4-034A606F04AF}">
      <dsp:nvSpPr>
        <dsp:cNvPr id="0" name=""/>
        <dsp:cNvSpPr/>
      </dsp:nvSpPr>
      <dsp:spPr>
        <a:xfrm>
          <a:off x="1004333" y="1600198"/>
          <a:ext cx="1632686" cy="121422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54299D-68CD-4FEC-A40D-0983A3A6D2FE}">
      <dsp:nvSpPr>
        <dsp:cNvPr id="0" name=""/>
        <dsp:cNvSpPr/>
      </dsp:nvSpPr>
      <dsp:spPr>
        <a:xfrm rot="10800000">
          <a:off x="1819025" y="3153969"/>
          <a:ext cx="5472684" cy="1214227"/>
        </a:xfrm>
        <a:prstGeom prst="homePlate">
          <a:avLst/>
        </a:prstGeom>
        <a:solidFill>
          <a:schemeClr val="accent3">
            <a:hueOff val="9001922"/>
            <a:satOff val="813"/>
            <a:lumOff val="-8631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5441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Bonus Pay and Promotions</a:t>
          </a:r>
          <a:endParaRPr lang="en-US" sz="2800" kern="1200" dirty="0"/>
        </a:p>
      </dsp:txBody>
      <dsp:txXfrm rot="10800000">
        <a:off x="2122582" y="3153969"/>
        <a:ext cx="5169127" cy="1214227"/>
      </dsp:txXfrm>
    </dsp:sp>
    <dsp:sp modelId="{2F5D608A-596D-48F8-89F0-22B37F52C675}">
      <dsp:nvSpPr>
        <dsp:cNvPr id="0" name=""/>
        <dsp:cNvSpPr/>
      </dsp:nvSpPr>
      <dsp:spPr>
        <a:xfrm>
          <a:off x="947665" y="3048004"/>
          <a:ext cx="1762269" cy="1214227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A3693-E474-420B-819E-5ED2CDEC4A91}" type="datetimeFigureOut">
              <a:rPr lang="en-US" smtClean="0"/>
              <a:pPr/>
              <a:t>12/12/2018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2A10F-BEE7-4D8A-8D5F-A92C5CA8CB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8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2A10F-BEE7-4D8A-8D5F-A92C5CA8CBE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2A10F-BEE7-4D8A-8D5F-A92C5CA8CBE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2A10F-BEE7-4D8A-8D5F-A92C5CA8CBE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2A10F-BEE7-4D8A-8D5F-A92C5CA8CBE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2A10F-BEE7-4D8A-8D5F-A92C5CA8CBE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2A10F-BEE7-4D8A-8D5F-A92C5CA8CBE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2A10F-BEE7-4D8A-8D5F-A92C5CA8CBE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A5D2272-D0FF-4459-AEAB-17EEF43C1EDC}" type="datetimeFigureOut">
              <a:rPr lang="en-US" smtClean="0"/>
              <a:pPr/>
              <a:t>12/12/2018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D2272-D0FF-4459-AEAB-17EEF43C1EDC}" type="datetimeFigureOut">
              <a:rPr lang="en-US" smtClean="0"/>
              <a:pPr/>
              <a:t>12/12/2018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D2272-D0FF-4459-AEAB-17EEF43C1EDC}" type="datetimeFigureOut">
              <a:rPr lang="en-US" smtClean="0"/>
              <a:pPr/>
              <a:t>12/12/2018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D2272-D0FF-4459-AEAB-17EEF43C1EDC}" type="datetimeFigureOut">
              <a:rPr lang="en-US" smtClean="0"/>
              <a:pPr/>
              <a:t>12/12/2018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D2272-D0FF-4459-AEAB-17EEF43C1EDC}" type="datetimeFigureOut">
              <a:rPr lang="en-US" smtClean="0"/>
              <a:pPr/>
              <a:t>12/12/2018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D2272-D0FF-4459-AEAB-17EEF43C1EDC}" type="datetimeFigureOut">
              <a:rPr lang="en-US" smtClean="0"/>
              <a:pPr/>
              <a:t>12/12/2018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D2272-D0FF-4459-AEAB-17EEF43C1EDC}" type="datetimeFigureOut">
              <a:rPr lang="en-US" smtClean="0"/>
              <a:pPr/>
              <a:t>12/12/2018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D2272-D0FF-4459-AEAB-17EEF43C1EDC}" type="datetimeFigureOut">
              <a:rPr lang="en-US" smtClean="0"/>
              <a:pPr/>
              <a:t>12/12/2018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D2272-D0FF-4459-AEAB-17EEF43C1EDC}" type="datetimeFigureOut">
              <a:rPr lang="en-US" smtClean="0"/>
              <a:pPr/>
              <a:t>12/12/2018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A5D2272-D0FF-4459-AEAB-17EEF43C1EDC}" type="datetimeFigureOut">
              <a:rPr lang="en-US" smtClean="0"/>
              <a:pPr/>
              <a:t>12/12/2018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A5D2272-D0FF-4459-AEAB-17EEF43C1EDC}" type="datetimeFigureOut">
              <a:rPr lang="en-US" smtClean="0"/>
              <a:pPr/>
              <a:t>12/12/2018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A5D2272-D0FF-4459-AEAB-17EEF43C1EDC}" type="datetimeFigureOut">
              <a:rPr lang="en-US" smtClean="0"/>
              <a:pPr/>
              <a:t>12/12/2018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924800" cy="106680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Welcome to Global Systems, Inc.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91000" y="2667000"/>
            <a:ext cx="4425696" cy="1524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New Employee Orientation</a:t>
            </a:r>
            <a:endParaRPr lang="en-US" sz="3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Picture 2" descr="C:\Microsoft Office\Media\CntCD1\Photo1\j028919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1981200"/>
            <a:ext cx="3543300" cy="23622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Today’s </a:t>
            </a:r>
            <a:r>
              <a:rPr lang="en-US" dirty="0" smtClean="0">
                <a:solidFill>
                  <a:schemeClr val="accent3"/>
                </a:solidFill>
                <a:effectLst/>
              </a:rPr>
              <a:t>Agenda</a:t>
            </a:r>
            <a:endParaRPr lang="en-US" dirty="0">
              <a:solidFill>
                <a:schemeClr val="accent3"/>
              </a:solidFill>
              <a:effectLst/>
            </a:endParaRP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06438846"/>
              </p:ext>
            </p:extLst>
          </p:nvPr>
        </p:nvGraphicFramePr>
        <p:xfrm>
          <a:off x="762000" y="1447800"/>
          <a:ext cx="76962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243951D9-CB3E-4589-AE9C-87F6AAAA37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8">
                                            <p:graphicEl>
                                              <a:dgm id="{243951D9-CB3E-4589-AE9C-87F6AAAA37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56D72722-2EDF-4B37-91AD-F30EA4AA94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18">
                                            <p:graphicEl>
                                              <a:dgm id="{56D72722-2EDF-4B37-91AD-F30EA4AA94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8DBE6872-F310-417B-A4B5-EDBA32DD16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18">
                                            <p:graphicEl>
                                              <a:dgm id="{8DBE6872-F310-417B-A4B5-EDBA32DD16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C1521BFB-1493-4590-B2F7-E45C815D5F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18">
                                            <p:graphicEl>
                                              <a:dgm id="{C1521BFB-1493-4590-B2F7-E45C815D5F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E2B3E11F-2A93-4524-85A0-4C68144213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" dur="500"/>
                                        <p:tgtEl>
                                          <p:spTgt spid="18">
                                            <p:graphicEl>
                                              <a:dgm id="{E2B3E11F-2A93-4524-85A0-4C68144213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00169703-A10F-4467-82D1-F0864B2D82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6" dur="500"/>
                                        <p:tgtEl>
                                          <p:spTgt spid="18">
                                            <p:graphicEl>
                                              <a:dgm id="{00169703-A10F-4467-82D1-F0864B2D82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AD826C38-CC8A-4287-8902-E7FCD009E0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1" dur="500"/>
                                        <p:tgtEl>
                                          <p:spTgt spid="18">
                                            <p:graphicEl>
                                              <a:dgm id="{AD826C38-CC8A-4287-8902-E7FCD009E0A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D14FC771-892F-4F63-B5D2-3FE9C86C95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4" dur="500"/>
                                        <p:tgtEl>
                                          <p:spTgt spid="18">
                                            <p:graphicEl>
                                              <a:dgm id="{D14FC771-892F-4F63-B5D2-3FE9C86C95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C223188C-271D-4B6E-8DE4-AF4B1BEBC1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9" dur="500"/>
                                        <p:tgtEl>
                                          <p:spTgt spid="18">
                                            <p:graphicEl>
                                              <a:dgm id="{C223188C-271D-4B6E-8DE4-AF4B1BEBC1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D350003D-6772-437E-B5D7-09FFDC7BC7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2" dur="500"/>
                                        <p:tgtEl>
                                          <p:spTgt spid="18">
                                            <p:graphicEl>
                                              <a:dgm id="{D350003D-6772-437E-B5D7-09FFDC7BC7D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8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  <a:effectLst/>
              </a:rPr>
              <a:t>Who’s Who</a:t>
            </a:r>
            <a:endParaRPr lang="en-US" dirty="0">
              <a:solidFill>
                <a:schemeClr val="accent3"/>
              </a:solidFill>
              <a:effectLst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</p:nvPr>
        </p:nvGraphicFramePr>
        <p:xfrm>
          <a:off x="457200" y="533400"/>
          <a:ext cx="83820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78EE6F2-323A-4974-B4C9-5B3409E2E4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778EE6F2-323A-4974-B4C9-5B3409E2E4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F961092-EA3D-4E70-BB57-89C0601476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>
                                            <p:graphicEl>
                                              <a:dgm id="{4F961092-EA3D-4E70-BB57-89C0601476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61ECFA7-1F41-460E-890E-6A71F83AD7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>
                                            <p:graphicEl>
                                              <a:dgm id="{761ECFA7-1F41-460E-890E-6A71F83AD7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02EB08C-F48F-4E4A-B85B-F8426C76CA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>
                                            <p:graphicEl>
                                              <a:dgm id="{D02EB08C-F48F-4E4A-B85B-F8426C76CA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546FF87-CECE-48E3-BDC0-6B472A1ED4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>
                                            <p:graphicEl>
                                              <a:dgm id="{5546FF87-CECE-48E3-BDC0-6B472A1ED4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FA2A982-79BB-4D43-B3BF-EFFA985892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">
                                            <p:graphicEl>
                                              <a:dgm id="{8FA2A982-79BB-4D43-B3BF-EFFA985892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DDB1C93-5A97-4E55-A862-5BA50AEE86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graphicEl>
                                              <a:dgm id="{8DDB1C93-5A97-4E55-A862-5BA50AEE86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E1B705B-1FA7-45B1-BB94-F21D941FF1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">
                                            <p:graphicEl>
                                              <a:dgm id="{5E1B705B-1FA7-45B1-BB94-F21D941FF1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7D1FE90-B187-46CD-B9F6-CFF2806FF0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">
                                            <p:graphicEl>
                                              <a:dgm id="{27D1FE90-B187-46CD-B9F6-CFF2806FF0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287AFF2-A970-4E71-BD18-13DF8F03CC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">
                                            <p:graphicEl>
                                              <a:dgm id="{7287AFF2-A970-4E71-BD18-13DF8F03CC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0FE9931-91A1-4EEC-96BD-9059A33D9B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">
                                            <p:graphicEl>
                                              <a:dgm id="{E0FE9931-91A1-4EEC-96BD-9059A33D9B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A51419F-5D51-4C0A-9A7F-E6B4C8A4C3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">
                                            <p:graphicEl>
                                              <a:dgm id="{CA51419F-5D51-4C0A-9A7F-E6B4C8A4C3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FC48E4A-578A-4A6F-8239-C0AA881B98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">
                                            <p:graphicEl>
                                              <a:dgm id="{2FC48E4A-578A-4A6F-8239-C0AA881B98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7884960-2498-4374-9B44-2D038512E6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">
                                            <p:graphicEl>
                                              <a:dgm id="{57884960-2498-4374-9B44-2D038512E6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18FFDC2-4C8F-41E7-BA1C-38C4D9599F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">
                                            <p:graphicEl>
                                              <a:dgm id="{F18FFDC2-4C8F-41E7-BA1C-38C4D9599F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703E9A5-32DB-498F-B557-6B63D64361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">
                                            <p:graphicEl>
                                              <a:dgm id="{5703E9A5-32DB-498F-B557-6B63D64361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38AE82F-7188-44AC-B16B-8245A16D67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">
                                            <p:graphicEl>
                                              <a:dgm id="{F38AE82F-7188-44AC-B16B-8245A16D67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FA84325-DFF9-4C81-A736-E32610EF96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">
                                            <p:graphicEl>
                                              <a:dgm id="{CFA84325-DFF9-4C81-A736-E32610EF96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BF14FED-614A-4BA6-A6F2-1724E44B91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">
                                            <p:graphicEl>
                                              <a:dgm id="{2BF14FED-614A-4BA6-A6F2-1724E44B91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D7B1C1A-E5AC-4193-8CB7-857CF07F6D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">
                                            <p:graphicEl>
                                              <a:dgm id="{9D7B1C1A-E5AC-4193-8CB7-857CF07F6D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2369944-B74C-4CEA-A201-F1236C79A9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6">
                                            <p:graphicEl>
                                              <a:dgm id="{E2369944-B74C-4CEA-A201-F1236C79A9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FD0E11E-4870-44A3-94D3-D9794D05FE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6">
                                            <p:graphicEl>
                                              <a:dgm id="{CFD0E11E-4870-44A3-94D3-D9794D05FE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794DD6B-0B2A-4B71-974A-E94CEEECD2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">
                                            <p:graphicEl>
                                              <a:dgm id="{1794DD6B-0B2A-4B71-974A-E94CEEECD2E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lvlAtOnc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341586" y="1323673"/>
            <a:ext cx="5410200" cy="415747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Health and Dental Insurance</a:t>
            </a:r>
          </a:p>
          <a:p>
            <a:pPr>
              <a:spcAft>
                <a:spcPts val="1200"/>
              </a:spcAft>
            </a:pPr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Life Insurance</a:t>
            </a:r>
          </a:p>
          <a:p>
            <a:pPr>
              <a:spcAft>
                <a:spcPts val="1200"/>
              </a:spcAft>
            </a:pPr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Short- and Long-Term Disability</a:t>
            </a:r>
          </a:p>
          <a:p>
            <a:pPr>
              <a:spcAft>
                <a:spcPts val="1200"/>
              </a:spcAft>
            </a:pPr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Vacation and Sick Leave</a:t>
            </a:r>
          </a:p>
          <a:p>
            <a:pPr>
              <a:spcAft>
                <a:spcPts val="1200"/>
              </a:spcAft>
            </a:pPr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Retirement Plan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Benefits</a:t>
            </a:r>
            <a:endParaRPr lang="en-US" dirty="0">
              <a:solidFill>
                <a:schemeClr val="accent3"/>
              </a:solidFill>
            </a:endParaRPr>
          </a:p>
        </p:txBody>
      </p:sp>
      <p:pic>
        <p:nvPicPr>
          <p:cNvPr id="2052" name="Picture 4" descr="C:\Microsoft Office\Media\CntCD1\ClipArt3\j0237706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174697">
            <a:off x="5604758" y="1048142"/>
            <a:ext cx="3127386" cy="3276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39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228600" y="1447800"/>
          <a:ext cx="8229600" cy="436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724400" cy="2176272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Company Library	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Tuition Reimbursement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IT Conferences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4092677"/>
            <a:ext cx="4038600" cy="2481072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Personal Laptop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Blackberry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Fitness Center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Resources and Rewards</a:t>
            </a:r>
            <a:endParaRPr lang="en-US" dirty="0">
              <a:solidFill>
                <a:schemeClr val="accent3"/>
              </a:solidFill>
            </a:endParaRPr>
          </a:p>
        </p:txBody>
      </p:sp>
      <p:pic>
        <p:nvPicPr>
          <p:cNvPr id="3075" name="Picture 3" descr="C:\Microsoft Office\Media\CntCD1\ClipArt2\j0216624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77844" y="4249994"/>
            <a:ext cx="1929384" cy="1921613"/>
          </a:xfrm>
          <a:prstGeom prst="rect">
            <a:avLst/>
          </a:prstGeom>
          <a:noFill/>
        </p:spPr>
      </p:pic>
      <p:pic>
        <p:nvPicPr>
          <p:cNvPr id="3076" name="Picture 4" descr="C:\Microsoft Office\Media\CntCD1\ClipArt1\j0199675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58696" y="1671480"/>
            <a:ext cx="1930074" cy="1828800"/>
          </a:xfrm>
          <a:prstGeom prst="rect">
            <a:avLst/>
          </a:prstGeom>
          <a:noFill/>
        </p:spPr>
      </p:pic>
      <p:grpSp>
        <p:nvGrpSpPr>
          <p:cNvPr id="19" name="Group 18"/>
          <p:cNvGrpSpPr/>
          <p:nvPr/>
        </p:nvGrpSpPr>
        <p:grpSpPr>
          <a:xfrm>
            <a:off x="685800" y="1143000"/>
            <a:ext cx="4267200" cy="2258786"/>
            <a:chOff x="685800" y="1066800"/>
            <a:chExt cx="4267200" cy="2258786"/>
          </a:xfr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grpSpPr>
        <p:sp>
          <p:nvSpPr>
            <p:cNvPr id="20" name="Rectangle 19"/>
            <p:cNvSpPr/>
            <p:nvPr/>
          </p:nvSpPr>
          <p:spPr>
            <a:xfrm>
              <a:off x="685800" y="1447800"/>
              <a:ext cx="4267200" cy="1877786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/>
                <a:t>Free Education</a:t>
              </a:r>
              <a:endParaRPr lang="en-US" sz="3200" dirty="0"/>
            </a:p>
          </p:txBody>
        </p:sp>
        <p:sp>
          <p:nvSpPr>
            <p:cNvPr id="21" name="Chevron 20"/>
            <p:cNvSpPr/>
            <p:nvPr/>
          </p:nvSpPr>
          <p:spPr>
            <a:xfrm>
              <a:off x="1529976" y="1066800"/>
              <a:ext cx="1255059" cy="845820"/>
            </a:xfrm>
            <a:prstGeom prst="chevron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2" name="Chevron 21"/>
            <p:cNvSpPr/>
            <p:nvPr/>
          </p:nvSpPr>
          <p:spPr>
            <a:xfrm rot="10800000">
              <a:off x="2743199" y="1066800"/>
              <a:ext cx="1213224" cy="845820"/>
            </a:xfrm>
            <a:prstGeom prst="chevron">
              <a:avLst>
                <a:gd name="adj" fmla="val 50000"/>
              </a:avLst>
            </a:prstGeom>
            <a:solidFill>
              <a:schemeClr val="tx1"/>
            </a:solidFill>
            <a:scene3d>
              <a:camera prst="orthographicFront">
                <a:rot lat="21299999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3" name="Flowchart: Terminator 22"/>
            <p:cNvSpPr/>
            <p:nvPr/>
          </p:nvSpPr>
          <p:spPr>
            <a:xfrm>
              <a:off x="2534024" y="1393371"/>
              <a:ext cx="334682" cy="244929"/>
            </a:xfrm>
            <a:prstGeom prst="flowChartTerminator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218039" y="3610897"/>
            <a:ext cx="4724400" cy="2514600"/>
            <a:chOff x="3810000" y="3429000"/>
            <a:chExt cx="4724400" cy="2514600"/>
          </a:xfr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grpSpPr>
        <p:sp>
          <p:nvSpPr>
            <p:cNvPr id="25" name="Rectangle 24"/>
            <p:cNvSpPr/>
            <p:nvPr/>
          </p:nvSpPr>
          <p:spPr>
            <a:xfrm>
              <a:off x="3810000" y="3878036"/>
              <a:ext cx="4724400" cy="2065564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/>
                <a:t>Free Toys and Fitness</a:t>
              </a:r>
              <a:endParaRPr lang="en-US" sz="3200" dirty="0"/>
            </a:p>
          </p:txBody>
        </p:sp>
        <p:sp>
          <p:nvSpPr>
            <p:cNvPr id="26" name="Chevron 25"/>
            <p:cNvSpPr/>
            <p:nvPr/>
          </p:nvSpPr>
          <p:spPr>
            <a:xfrm>
              <a:off x="4828988" y="3429000"/>
              <a:ext cx="1389529" cy="930402"/>
            </a:xfrm>
            <a:prstGeom prst="chevron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7" name="Chevron 26"/>
            <p:cNvSpPr/>
            <p:nvPr/>
          </p:nvSpPr>
          <p:spPr>
            <a:xfrm rot="10800000">
              <a:off x="6125882" y="3429000"/>
              <a:ext cx="1389529" cy="930402"/>
            </a:xfrm>
            <a:prstGeom prst="chevron">
              <a:avLst>
                <a:gd name="adj" fmla="val 50000"/>
              </a:avLst>
            </a:prstGeom>
            <a:solidFill>
              <a:schemeClr val="tx1"/>
            </a:solidFill>
            <a:scene3d>
              <a:camera prst="orthographicFront">
                <a:rot lat="21299999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8" name="Flowchart: Terminator 27"/>
            <p:cNvSpPr/>
            <p:nvPr/>
          </p:nvSpPr>
          <p:spPr>
            <a:xfrm>
              <a:off x="5940612" y="3788229"/>
              <a:ext cx="370541" cy="269421"/>
            </a:xfrm>
            <a:prstGeom prst="flowChartTerminator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209800" y="609600"/>
            <a:ext cx="6553200" cy="19821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Global Systems, Inc. </a:t>
            </a:r>
            <a:br>
              <a:rPr lang="en-US" sz="4000" dirty="0" smtClean="0"/>
            </a:br>
            <a:r>
              <a:rPr lang="en-US" sz="4000" dirty="0" smtClean="0"/>
              <a:t>is changing technology</a:t>
            </a:r>
            <a:br>
              <a:rPr lang="en-US" sz="4000" dirty="0" smtClean="0"/>
            </a:br>
            <a:r>
              <a:rPr lang="en-US" sz="4000" dirty="0" smtClean="0"/>
              <a:t>around the world. </a:t>
            </a:r>
            <a:endParaRPr lang="en-US" sz="40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3048000" y="3581400"/>
            <a:ext cx="5715000" cy="1199704"/>
          </a:xfrm>
        </p:spPr>
        <p:txBody>
          <a:bodyPr>
            <a:normAutofit lnSpcReduction="10000"/>
          </a:bodyPr>
          <a:lstStyle/>
          <a:p>
            <a:r>
              <a:rPr lang="en-US" sz="3600" b="1" dirty="0" smtClean="0">
                <a:solidFill>
                  <a:schemeClr val="bg2">
                    <a:lumMod val="50000"/>
                  </a:schemeClr>
                </a:solidFill>
              </a:rPr>
              <a:t>Together </a:t>
            </a:r>
          </a:p>
          <a:p>
            <a:r>
              <a:rPr lang="en-US" sz="3600" b="1" dirty="0" smtClean="0">
                <a:solidFill>
                  <a:schemeClr val="bg2">
                    <a:lumMod val="50000"/>
                  </a:schemeClr>
                </a:solidFill>
              </a:rPr>
              <a:t>We Can Succeed!</a:t>
            </a:r>
            <a:endParaRPr lang="en-US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7" name="Picture 2" descr="C:\Microsoft Office\Media\CntCD1\Photo1\j028919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2819400"/>
            <a:ext cx="2819400" cy="18796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113</Words>
  <Application>Microsoft Office PowerPoint</Application>
  <PresentationFormat>On-screen Show (4:3)</PresentationFormat>
  <Paragraphs>51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Welcome to Global Systems, Inc.</vt:lpstr>
      <vt:lpstr>Today’s Agenda</vt:lpstr>
      <vt:lpstr>Who’s Who</vt:lpstr>
      <vt:lpstr>Benefits</vt:lpstr>
      <vt:lpstr>Performance</vt:lpstr>
      <vt:lpstr>Resources and Rewards</vt:lpstr>
      <vt:lpstr>Global Systems, Inc.  is changing technology around the world.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2007-06-12T21:14:50Z</dcterms:created>
  <dcterms:modified xsi:type="dcterms:W3CDTF">2018-12-12T14:06:17Z</dcterms:modified>
</cp:coreProperties>
</file>