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59" r:id="rId4"/>
    <p:sldId id="261" r:id="rId5"/>
    <p:sldId id="260" r:id="rId6"/>
    <p:sldId id="257" r:id="rId7"/>
    <p:sldId id="262" r:id="rId8"/>
    <p:sldId id="264" r:id="rId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D17BC45-E2B8-4230-8235-56DB16395EBC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2DDF496-335F-422E-9F63-23BE8C659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410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4C83B27-369F-40A0-A5AC-A635D3B18823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96FDFED-3193-473F-8790-F7F51F79C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050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4275CFB-F188-4764-855A-08BD53071C98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7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619E59-9363-45BA-AA39-D588A856040C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5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0EA1C5C-9851-48D2-96A9-06854410EB9B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08F5E1-AC19-4D18-B25C-39332346D23D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9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F619EA5-8EBC-4E36-9D74-36F65AFCBB53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0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13A5AB7-9E45-4C2C-951F-4A029AD01DE4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4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additional costs for airfare, local transportation, and daily tours.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86C39-2A22-4312-AD0E-47739F0064D9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7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Kenneth McKelvy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C665C71-A4D3-46FC-B5CF-E9AD2F0015AC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96FDFED-3193-473F-8790-F7F51F79C2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3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Autofit/>
          </a:bodyPr>
          <a:lstStyle>
            <a:lvl1pPr>
              <a:defRPr sz="6000" b="1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33AD-4E8A-4703-8C88-48D27D5B68CE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46C-F346-4317-88D7-8EA6DBF1A65B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043F-3C7C-40B3-AC2A-CBAFF14CF252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59B1-2971-4AFB-8CD8-7AC65D54DEF7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985D-FD9E-4DE9-AA8A-5C4FD040E33B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5E4F-B4E8-42E9-82A8-158914767A1D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9CD6-2742-4750-AB34-137A1F1BFCD4}" type="datetime1">
              <a:rPr lang="en-US" smtClean="0"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0E88-0909-4982-9D29-7712D5545809}" type="datetime1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D5C9-BFE8-4A9F-B7AE-21CBA5EE4FDD}" type="datetime1">
              <a:rPr lang="en-US" smtClean="0"/>
              <a:t>3/7/2019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E26B-9BB4-4E6B-8E54-4A4C793CAC9A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A5B1-2E5B-4021-8A2A-6418987B7619}" type="datetime1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74E91C9-E9CE-4EE9-B45E-3C373884E269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EB962B8-0531-4CE2-8BD5-34A49308EE3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i="1" kern="1200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i="1" dirty="0" smtClean="0"/>
              <a:t>Wildlife Eco-Tours</a:t>
            </a:r>
            <a:endParaRPr lang="en-US" sz="6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72200"/>
            <a:ext cx="1605421" cy="609600"/>
          </a:xfrm>
          <a:prstGeom prst="rect">
            <a:avLst/>
          </a:prstGeom>
        </p:spPr>
      </p:pic>
      <p:pic>
        <p:nvPicPr>
          <p:cNvPr id="1027" name="Picture 3" descr="C:\Users\Student Name\AppData\Local\Microsoft\Windows\Temporary Internet Files\Content.IE5\RFVB6YS8\0026971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352801"/>
            <a:ext cx="264094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2C96-3355-45F4-BD06-A4424EBD08A7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780108"/>
          </a:xfrm>
        </p:spPr>
        <p:txBody>
          <a:bodyPr/>
          <a:lstStyle/>
          <a:p>
            <a:r>
              <a:rPr lang="en-US" dirty="0" smtClean="0"/>
              <a:t>Definition of Eco-Tour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43200"/>
            <a:ext cx="6400800" cy="22351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An eco-tour is a trip that is culturally and biologically diverse, causes minimal impact and damage to the environment, and attracts participants who have a common interest in nature, wildlife, and culture.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FAE9-007A-44BC-ABD4-4AE207E95D0D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8153400" cy="31242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 smtClean="0"/>
              <a:t>Visit remote and relatively unaltered natural environments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Maintain a low impact on the environment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Emphasize natural and cultural history of location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Provide direct benefit to the local economy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Support and preserve wild areas and wildlife habitats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Eco-Tour Policies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157D-6A2C-4D74-B803-4F17A6D14A24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797704"/>
            <a:ext cx="4267200" cy="3450696"/>
          </a:xfrm>
        </p:spPr>
        <p:txBody>
          <a:bodyPr/>
          <a:lstStyle/>
          <a:p>
            <a:r>
              <a:rPr lang="en-US" dirty="0" smtClean="0"/>
              <a:t>Educate yourself about the destination you are visiting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Learn enough of the local language to be polite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Learn about vital eco-systems before arriving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Eco-Tour Planning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B246-F265-45D1-8C40-821DEA670E63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4" descr="C:\Users\Student Name\AppData\Local\Microsoft\Windows\Temporary Internet Files\Content.IE5\J5YMET9I\00234932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84925"/>
            <a:ext cx="3276600" cy="26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Stay on trails</a:t>
            </a:r>
          </a:p>
          <a:p>
            <a:r>
              <a:rPr lang="en-US" dirty="0" smtClean="0"/>
              <a:t>Maintain set distances from wildlife</a:t>
            </a:r>
          </a:p>
          <a:p>
            <a:r>
              <a:rPr lang="en-US" dirty="0" smtClean="0"/>
              <a:t>Comply with international environmental conventions</a:t>
            </a:r>
          </a:p>
          <a:p>
            <a:r>
              <a:rPr lang="en-US" dirty="0" smtClean="0"/>
              <a:t>Be aware of resource shortages such as water and food</a:t>
            </a:r>
          </a:p>
          <a:p>
            <a:r>
              <a:rPr lang="en-US" dirty="0" smtClean="0"/>
              <a:t>Do not remove any objects, plants, or animal products from nature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Travelers’ Responsibilities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F9D6-16E3-4159-A03D-697E58ECFC70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405918"/>
              </p:ext>
            </p:extLst>
          </p:nvPr>
        </p:nvGraphicFramePr>
        <p:xfrm>
          <a:off x="1905000" y="2743200"/>
          <a:ext cx="5486401" cy="34329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667001"/>
                <a:gridCol w="1828800"/>
                <a:gridCol w="990600"/>
              </a:tblGrid>
              <a:tr h="361829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Tour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 anchor="ctr"/>
                </a:tc>
              </a:tr>
              <a:tr h="608897">
                <a:tc>
                  <a:txBody>
                    <a:bodyPr/>
                    <a:lstStyle/>
                    <a:p>
                      <a:r>
                        <a:rPr lang="en-US" dirty="0" smtClean="0"/>
                        <a:t>Costa Rica Explorer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days, 9</a:t>
                      </a:r>
                      <a:r>
                        <a:rPr lang="en-US" baseline="0" dirty="0" smtClean="0"/>
                        <a:t> nights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$1,499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8836">
                <a:tc>
                  <a:txBody>
                    <a:bodyPr/>
                    <a:lstStyle/>
                    <a:p>
                      <a:r>
                        <a:rPr lang="en-US" dirty="0" smtClean="0"/>
                        <a:t>Greenway Adventure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days, 7 nights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$989</a:t>
                      </a:r>
                      <a:endParaRPr lang="en-US" dirty="0"/>
                    </a:p>
                  </a:txBody>
                  <a:tcPr anchor="ctr"/>
                </a:tc>
              </a:tr>
              <a:tr h="628836">
                <a:tc>
                  <a:txBody>
                    <a:bodyPr/>
                    <a:lstStyle/>
                    <a:p>
                      <a:r>
                        <a:rPr lang="en-US" dirty="0" smtClean="0"/>
                        <a:t>Enchanted Paradise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7 days, 6 nights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$759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8836">
                <a:tc>
                  <a:txBody>
                    <a:bodyPr/>
                    <a:lstStyle/>
                    <a:p>
                      <a:r>
                        <a:rPr lang="en-US" dirty="0" smtClean="0"/>
                        <a:t>Jungles and Rai</a:t>
                      </a:r>
                      <a:r>
                        <a:rPr lang="en-US" baseline="0" dirty="0" smtClean="0"/>
                        <a:t>n Forests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days, 5 nights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$599</a:t>
                      </a:r>
                      <a:endParaRPr lang="en-US" dirty="0"/>
                    </a:p>
                  </a:txBody>
                  <a:tcPr anchor="ctr"/>
                </a:tc>
              </a:tr>
              <a:tr h="57176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Cocos</a:t>
                      </a:r>
                      <a:r>
                        <a:rPr lang="en-US" dirty="0" smtClean="0"/>
                        <a:t> Island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days, 3 nights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$479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Costa Rica Eco-Tours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3976-3830-4F95-9785-D1CCC143146A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944620"/>
              </p:ext>
            </p:extLst>
          </p:nvPr>
        </p:nvGraphicFramePr>
        <p:xfrm>
          <a:off x="1828801" y="2667001"/>
          <a:ext cx="5333999" cy="320039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79183"/>
                <a:gridCol w="1891733"/>
                <a:gridCol w="963083"/>
              </a:tblGrid>
              <a:tr h="40528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Tour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 anchor="ctr"/>
                </a:tc>
              </a:tr>
              <a:tr h="682028">
                <a:tc>
                  <a:txBody>
                    <a:bodyPr/>
                    <a:lstStyle/>
                    <a:p>
                      <a:r>
                        <a:rPr lang="en-US" dirty="0" smtClean="0"/>
                        <a:t>Classic</a:t>
                      </a:r>
                      <a:r>
                        <a:rPr lang="en-US" baseline="0" dirty="0" smtClean="0"/>
                        <a:t> Antarctic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days, 11 nights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$1,999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4361">
                <a:tc>
                  <a:txBody>
                    <a:bodyPr/>
                    <a:lstStyle/>
                    <a:p>
                      <a:r>
                        <a:rPr lang="en-US" dirty="0" smtClean="0"/>
                        <a:t>Epic Antarctic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days, 11 nights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$1,499</a:t>
                      </a:r>
                      <a:endParaRPr lang="en-US" dirty="0"/>
                    </a:p>
                  </a:txBody>
                  <a:tcPr anchor="ctr"/>
                </a:tc>
              </a:tr>
              <a:tr h="704361">
                <a:tc>
                  <a:txBody>
                    <a:bodyPr/>
                    <a:lstStyle/>
                    <a:p>
                      <a:r>
                        <a:rPr lang="en-US" dirty="0" smtClean="0"/>
                        <a:t>Antarctic Circle Quest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10 days, 9 nights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$1,299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4361">
                <a:tc>
                  <a:txBody>
                    <a:bodyPr/>
                    <a:lstStyle/>
                    <a:p>
                      <a:r>
                        <a:rPr lang="en-US" dirty="0" smtClean="0"/>
                        <a:t>Wildlife Safari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days, 7 nights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$1,199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Antarctic Eco-Tours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CEA-287D-4070-A3DE-083B68B84938}" type="datetime1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59B1-2971-4AFB-8CD8-7AC65D54DEF7}" type="datetime1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First Choice Travel Eco-Tours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62B8-0531-4CE2-8BD5-34A49308EE36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the adventure begin!</a:t>
            </a:r>
            <a:endParaRPr lang="en-US" dirty="0"/>
          </a:p>
        </p:txBody>
      </p:sp>
      <p:pic>
        <p:nvPicPr>
          <p:cNvPr id="8" name="EcoTours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888" y="2674938"/>
            <a:ext cx="4602162" cy="3451225"/>
          </a:xfrm>
        </p:spPr>
      </p:pic>
    </p:spTree>
    <p:extLst>
      <p:ext uri="{BB962C8B-B14F-4D97-AF65-F5344CB8AC3E}">
        <p14:creationId xmlns:p14="http://schemas.microsoft.com/office/powerpoint/2010/main" val="8426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213</TotalTime>
  <Words>346</Words>
  <Application>Microsoft Office PowerPoint</Application>
  <PresentationFormat>On-screen Show (4:3)</PresentationFormat>
  <Paragraphs>112</Paragraphs>
  <Slides>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Waveform</vt:lpstr>
      <vt:lpstr>Wildlife Eco-Tours</vt:lpstr>
      <vt:lpstr>Definition of Eco-Tour</vt:lpstr>
      <vt:lpstr>Eco-Tour Policies</vt:lpstr>
      <vt:lpstr>Eco-Tour Planning</vt:lpstr>
      <vt:lpstr>Travelers’ Responsibilities</vt:lpstr>
      <vt:lpstr>Costa Rica Eco-Tours</vt:lpstr>
      <vt:lpstr>Antarctic Eco-Tours</vt:lpstr>
      <vt:lpstr>Let the adventure begin!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Eco-Tours</dc:title>
  <dc:creator>Student Name</dc:creator>
  <cp:lastModifiedBy>hslab</cp:lastModifiedBy>
  <cp:revision>22</cp:revision>
  <cp:lastPrinted>2019-03-07T20:57:46Z</cp:lastPrinted>
  <dcterms:created xsi:type="dcterms:W3CDTF">2009-12-06T23:04:09Z</dcterms:created>
  <dcterms:modified xsi:type="dcterms:W3CDTF">2019-03-07T20:57:49Z</dcterms:modified>
</cp:coreProperties>
</file>