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B42D"/>
    <a:srgbClr val="EED4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7" autoAdjust="0"/>
    <p:restoredTop sz="94649" autoAdjust="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175D04-631D-4057-8859-AF06AFD2445E}" type="datetimeFigureOut">
              <a:rPr lang="en-US" smtClean="0"/>
              <a:t>4/26/2010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44F496-E2D6-453C-92BA-F648BA452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2531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D92733-5453-4AF1-9B10-F3451E857B8C}" type="datetimeFigureOut">
              <a:rPr lang="en-US" smtClean="0"/>
              <a:pPr/>
              <a:t>4/26/2010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B5F8A3-DFF7-465D-9E79-569D10A0E58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605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B5F8A3-DFF7-465D-9E79-569D10A0E58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0"/>
            <a:ext cx="8534400" cy="762000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838200"/>
            <a:ext cx="8534400" cy="533400"/>
          </a:xfrm>
        </p:spPr>
        <p:txBody>
          <a:bodyPr/>
          <a:lstStyle>
            <a:lvl1pPr marL="0" indent="0" algn="r">
              <a:buFontTx/>
              <a:buNone/>
              <a:defRPr sz="3200">
                <a:solidFill>
                  <a:srgbClr val="C00000"/>
                </a:solidFill>
              </a:defRPr>
            </a:lvl1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228600" y="6248400"/>
            <a:ext cx="14478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1981200" y="6248400"/>
            <a:ext cx="33528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391400" y="6248400"/>
            <a:ext cx="1524000" cy="457200"/>
          </a:xfrm>
        </p:spPr>
        <p:txBody>
          <a:bodyPr/>
          <a:lstStyle>
            <a:lvl1pPr>
              <a:defRPr/>
            </a:lvl1pPr>
          </a:lstStyle>
          <a:p>
            <a:fld id="{6640BF6B-E3F4-463D-A573-C4DB7DC9BC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FF2DCD-D689-48AF-9670-B586EDFDC4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1066800"/>
            <a:ext cx="2095500" cy="5029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1066800"/>
            <a:ext cx="6134100" cy="5029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DD72DB-6941-4D57-A8FD-5FB0AAF07B6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0070C0"/>
              </a:buClr>
              <a:buFont typeface="Wingdings 2" pitchFamily="18" charset="2"/>
              <a:buChar char="±"/>
              <a:defRPr b="1">
                <a:solidFill>
                  <a:srgbClr val="00B050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51766C-578C-4C02-ACF8-43034079FD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66E428-F050-4634-AA1F-C85ECF815C4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2057400"/>
            <a:ext cx="41148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41148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216D4B-52C0-49C0-9BDF-D08BE51A98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F771F7-F5F3-47A4-811F-DD8903AF06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E6D82D-94AB-42FE-AB73-1D2371FCF4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14AB7D-2813-4765-9657-1D3270831A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6F9531-91EA-468B-8790-F24AEB916B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D85119-05C4-4EE0-99CA-9FB92E674C0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066800"/>
            <a:ext cx="838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2057400"/>
            <a:ext cx="83820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9718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196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676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B7028FA7-965E-4A9F-9919-0006BB0816DA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70C0"/>
        </a:buClr>
        <a:buSzPct val="80000"/>
        <a:buFont typeface="Wingdings 2" pitchFamily="18" charset="2"/>
        <a:buChar char="±"/>
        <a:defRPr sz="3200" b="1">
          <a:solidFill>
            <a:srgbClr val="00B05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Font typeface="Wingdings" pitchFamily="2" charset="2"/>
        <a:buChar char="§"/>
        <a:defRPr sz="2800">
          <a:solidFill>
            <a:srgbClr val="0070C0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ADVENTURE TOURS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Fiji Tour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2133600"/>
            <a:ext cx="7696200" cy="2819400"/>
          </a:xfrm>
        </p:spPr>
        <p:txBody>
          <a:bodyPr/>
          <a:lstStyle/>
          <a:p>
            <a:pPr algn="ctr"/>
            <a:r>
              <a:rPr lang="en-US" cap="none" dirty="0" smtClean="0"/>
              <a:t>Adventure Tours is offering a 15% discount on Fiji tours booked between May 1 and July 31.</a:t>
            </a:r>
            <a:endParaRPr lang="en-US" cap="none" dirty="0"/>
          </a:p>
        </p:txBody>
      </p:sp>
    </p:spTree>
    <p:extLst>
      <p:ext uri="{BB962C8B-B14F-4D97-AF65-F5344CB8AC3E}">
        <p14:creationId xmlns:p14="http://schemas.microsoft.com/office/powerpoint/2010/main" val="3421459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Fiji Adventure Tour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Round-trip airfare from Los Angeles to </a:t>
            </a:r>
            <a:r>
              <a:rPr lang="en-US" dirty="0" err="1" smtClean="0"/>
              <a:t>Nadi</a:t>
            </a:r>
            <a:r>
              <a:rPr lang="en-US" dirty="0" smtClean="0"/>
              <a:t>, Fiji</a:t>
            </a:r>
          </a:p>
          <a:p>
            <a:r>
              <a:rPr lang="en-US" dirty="0" smtClean="0"/>
              <a:t>14 days and 13 nights in Fiji</a:t>
            </a:r>
          </a:p>
          <a:p>
            <a:r>
              <a:rPr lang="en-US" dirty="0" smtClean="0"/>
              <a:t>Summer and winter tours</a:t>
            </a:r>
          </a:p>
          <a:p>
            <a:r>
              <a:rPr lang="en-US" dirty="0" smtClean="0"/>
              <a:t>Prices from $2699 to $3399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961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Accommodations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Viti</a:t>
            </a:r>
            <a:r>
              <a:rPr lang="en-US" dirty="0" smtClean="0"/>
              <a:t> </a:t>
            </a:r>
            <a:r>
              <a:rPr lang="en-US" dirty="0" err="1" smtClean="0"/>
              <a:t>Levu</a:t>
            </a:r>
            <a:r>
              <a:rPr lang="en-US" dirty="0" smtClean="0"/>
              <a:t>, Southern Resort and Spa</a:t>
            </a:r>
          </a:p>
          <a:p>
            <a:r>
              <a:rPr lang="en-US" dirty="0" err="1" smtClean="0"/>
              <a:t>Savusavu</a:t>
            </a:r>
            <a:r>
              <a:rPr lang="en-US" dirty="0" smtClean="0"/>
              <a:t>, Blue Lagoon Resort</a:t>
            </a:r>
          </a:p>
          <a:p>
            <a:r>
              <a:rPr lang="en-US" dirty="0" err="1" smtClean="0"/>
              <a:t>Taveuni</a:t>
            </a:r>
            <a:r>
              <a:rPr lang="en-US" dirty="0" smtClean="0"/>
              <a:t> Island, Charter Plaza</a:t>
            </a:r>
          </a:p>
          <a:p>
            <a:r>
              <a:rPr lang="en-US" dirty="0" err="1" smtClean="0"/>
              <a:t>Yasawa</a:t>
            </a:r>
            <a:r>
              <a:rPr lang="en-US" dirty="0" smtClean="0"/>
              <a:t> Island, Sea Breeze Resort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427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Highlights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Sport fishing around </a:t>
            </a:r>
            <a:r>
              <a:rPr lang="en-US" dirty="0" err="1" smtClean="0"/>
              <a:t>Yasawa</a:t>
            </a:r>
            <a:r>
              <a:rPr lang="en-US" dirty="0" smtClean="0"/>
              <a:t> and </a:t>
            </a:r>
            <a:r>
              <a:rPr lang="en-US" dirty="0" err="1" smtClean="0"/>
              <a:t>Mananuca</a:t>
            </a:r>
            <a:r>
              <a:rPr lang="en-US" dirty="0" smtClean="0"/>
              <a:t> Islands</a:t>
            </a:r>
          </a:p>
          <a:p>
            <a:r>
              <a:rPr lang="en-US" dirty="0" smtClean="0"/>
              <a:t>Coral reef cruise</a:t>
            </a:r>
          </a:p>
          <a:p>
            <a:r>
              <a:rPr lang="en-US" dirty="0" smtClean="0"/>
              <a:t>Island helicopter sightseeing flight</a:t>
            </a:r>
          </a:p>
          <a:p>
            <a:r>
              <a:rPr lang="en-US" dirty="0" smtClean="0"/>
              <a:t>Waterfall tour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1496572"/>
      </p:ext>
    </p:extLst>
  </p:cSld>
  <p:clrMapOvr>
    <a:masterClrMapping/>
  </p:clrMapOvr>
</p:sld>
</file>

<file path=ppt/theme/theme1.xml><?xml version="1.0" encoding="utf-8"?>
<a:theme xmlns:a="http://schemas.openxmlformats.org/drawingml/2006/main" name="Natural wonders design template">
  <a:themeElements>
    <a:clrScheme name="Office Theme 13">
      <a:dk1>
        <a:srgbClr val="003366"/>
      </a:dk1>
      <a:lt1>
        <a:srgbClr val="336699"/>
      </a:lt1>
      <a:dk2>
        <a:srgbClr val="000099"/>
      </a:dk2>
      <a:lt2>
        <a:srgbClr val="0066CC"/>
      </a:lt2>
      <a:accent1>
        <a:srgbClr val="CCECFF"/>
      </a:accent1>
      <a:accent2>
        <a:srgbClr val="009600"/>
      </a:accent2>
      <a:accent3>
        <a:srgbClr val="AAAACA"/>
      </a:accent3>
      <a:accent4>
        <a:srgbClr val="2A5682"/>
      </a:accent4>
      <a:accent5>
        <a:srgbClr val="E2F4FF"/>
      </a:accent5>
      <a:accent6>
        <a:srgbClr val="008700"/>
      </a:accent6>
      <a:hlink>
        <a:srgbClr val="8DD64A"/>
      </a:hlink>
      <a:folHlink>
        <a:srgbClr val="AC9C00"/>
      </a:folHlink>
    </a:clrScheme>
    <a:fontScheme name="Office Theme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CE852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F2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5C1F00"/>
        </a:dk1>
        <a:lt1>
          <a:srgbClr val="663300"/>
        </a:lt1>
        <a:dk2>
          <a:srgbClr val="800000"/>
        </a:dk2>
        <a:lt2>
          <a:srgbClr val="993300"/>
        </a:lt2>
        <a:accent1>
          <a:srgbClr val="E15C2D"/>
        </a:accent1>
        <a:accent2>
          <a:srgbClr val="BE7960"/>
        </a:accent2>
        <a:accent3>
          <a:srgbClr val="C0AAAA"/>
        </a:accent3>
        <a:accent4>
          <a:srgbClr val="562A00"/>
        </a:accent4>
        <a:accent5>
          <a:srgbClr val="EEB5AD"/>
        </a:accent5>
        <a:accent6>
          <a:srgbClr val="AC6D56"/>
        </a:accent6>
        <a:hlink>
          <a:srgbClr val="FFFF99"/>
        </a:hlink>
        <a:folHlink>
          <a:srgbClr val="68500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6">
        <a:dk1>
          <a:srgbClr val="2D2015"/>
        </a:dk1>
        <a:lt1>
          <a:srgbClr val="996633"/>
        </a:lt1>
        <a:dk2>
          <a:srgbClr val="523E26"/>
        </a:dk2>
        <a:lt2>
          <a:srgbClr val="B96B1D"/>
        </a:lt2>
        <a:accent1>
          <a:srgbClr val="C0B7B0"/>
        </a:accent1>
        <a:accent2>
          <a:srgbClr val="8F5F2F"/>
        </a:accent2>
        <a:accent3>
          <a:srgbClr val="B3AFAC"/>
        </a:accent3>
        <a:accent4>
          <a:srgbClr val="82562A"/>
        </a:accent4>
        <a:accent5>
          <a:srgbClr val="DCD8D4"/>
        </a:accent5>
        <a:accent6>
          <a:srgbClr val="81552A"/>
        </a:accent6>
        <a:hlink>
          <a:srgbClr val="FCD904"/>
        </a:hlink>
        <a:folHlink>
          <a:srgbClr val="5A6C6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EF5C2"/>
        </a:accent1>
        <a:accent2>
          <a:srgbClr val="00CCFF"/>
        </a:accent2>
        <a:accent3>
          <a:srgbClr val="FFFFE9"/>
        </a:accent3>
        <a:accent4>
          <a:srgbClr val="000000"/>
        </a:accent4>
        <a:accent5>
          <a:srgbClr val="FEF9DD"/>
        </a:accent5>
        <a:accent6>
          <a:srgbClr val="00B9E7"/>
        </a:accent6>
        <a:hlink>
          <a:srgbClr val="CC660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4D4D4D"/>
        </a:dk1>
        <a:lt1>
          <a:srgbClr val="008080"/>
        </a:lt1>
        <a:dk2>
          <a:srgbClr val="FF9900"/>
        </a:dk2>
        <a:lt2>
          <a:srgbClr val="005A58"/>
        </a:lt2>
        <a:accent1>
          <a:srgbClr val="589F31"/>
        </a:accent1>
        <a:accent2>
          <a:srgbClr val="0066CC"/>
        </a:accent2>
        <a:accent3>
          <a:srgbClr val="AAC0C0"/>
        </a:accent3>
        <a:accent4>
          <a:srgbClr val="404040"/>
        </a:accent4>
        <a:accent5>
          <a:srgbClr val="B4CDAD"/>
        </a:accent5>
        <a:accent6>
          <a:srgbClr val="005CB9"/>
        </a:accent6>
        <a:hlink>
          <a:srgbClr val="99CCFF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800000"/>
        </a:lt1>
        <a:dk2>
          <a:srgbClr val="000000"/>
        </a:dk2>
        <a:lt2>
          <a:srgbClr val="0099CC"/>
        </a:lt2>
        <a:accent1>
          <a:srgbClr val="89C4FF"/>
        </a:accent1>
        <a:accent2>
          <a:srgbClr val="468A4B"/>
        </a:accent2>
        <a:accent3>
          <a:srgbClr val="AAAAAA"/>
        </a:accent3>
        <a:accent4>
          <a:srgbClr val="6C0000"/>
        </a:accent4>
        <a:accent5>
          <a:srgbClr val="C4DEFF"/>
        </a:accent5>
        <a:accent6>
          <a:srgbClr val="3F7D43"/>
        </a:accent6>
        <a:hlink>
          <a:srgbClr val="D3E2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A5D9F9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CFE9FB"/>
        </a:accent5>
        <a:accent6>
          <a:srgbClr val="2D2D8A"/>
        </a:accent6>
        <a:hlink>
          <a:srgbClr val="009900"/>
        </a:hlink>
        <a:folHlink>
          <a:srgbClr val="00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33333"/>
        </a:dk1>
        <a:lt1>
          <a:srgbClr val="686B5D"/>
        </a:lt1>
        <a:dk2>
          <a:srgbClr val="66665A"/>
        </a:dk2>
        <a:lt2>
          <a:srgbClr val="777777"/>
        </a:lt2>
        <a:accent1>
          <a:srgbClr val="909082"/>
        </a:accent1>
        <a:accent2>
          <a:srgbClr val="33CC33"/>
        </a:accent2>
        <a:accent3>
          <a:srgbClr val="B9BAB6"/>
        </a:accent3>
        <a:accent4>
          <a:srgbClr val="2A2A2A"/>
        </a:accent4>
        <a:accent5>
          <a:srgbClr val="C6C6C1"/>
        </a:accent5>
        <a:accent6>
          <a:srgbClr val="2DB92D"/>
        </a:accent6>
        <a:hlink>
          <a:srgbClr val="FFE101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2">
        <a:dk1>
          <a:srgbClr val="003366"/>
        </a:dk1>
        <a:lt1>
          <a:srgbClr val="C0C0C0"/>
        </a:lt1>
        <a:dk2>
          <a:srgbClr val="CC3300"/>
        </a:dk2>
        <a:lt2>
          <a:srgbClr val="3E3E5C"/>
        </a:lt2>
        <a:accent1>
          <a:srgbClr val="419BE5"/>
        </a:accent1>
        <a:accent2>
          <a:srgbClr val="CC3300"/>
        </a:accent2>
        <a:accent3>
          <a:srgbClr val="DCDCDC"/>
        </a:accent3>
        <a:accent4>
          <a:srgbClr val="002A56"/>
        </a:accent4>
        <a:accent5>
          <a:srgbClr val="B0CBF0"/>
        </a:accent5>
        <a:accent6>
          <a:srgbClr val="B92D00"/>
        </a:accent6>
        <a:hlink>
          <a:srgbClr val="FFCC66"/>
        </a:hlink>
        <a:folHlink>
          <a:srgbClr val="CC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3">
        <a:dk1>
          <a:srgbClr val="003366"/>
        </a:dk1>
        <a:lt1>
          <a:srgbClr val="336699"/>
        </a:lt1>
        <a:dk2>
          <a:srgbClr val="000099"/>
        </a:dk2>
        <a:lt2>
          <a:srgbClr val="0066CC"/>
        </a:lt2>
        <a:accent1>
          <a:srgbClr val="CCECFF"/>
        </a:accent1>
        <a:accent2>
          <a:srgbClr val="009600"/>
        </a:accent2>
        <a:accent3>
          <a:srgbClr val="AAAACA"/>
        </a:accent3>
        <a:accent4>
          <a:srgbClr val="2A5682"/>
        </a:accent4>
        <a:accent5>
          <a:srgbClr val="E2F4FF"/>
        </a:accent5>
        <a:accent6>
          <a:srgbClr val="008700"/>
        </a:accent6>
        <a:hlink>
          <a:srgbClr val="8DD64A"/>
        </a:hlink>
        <a:folHlink>
          <a:srgbClr val="AC9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Natural wonders design template</Template>
  <TotalTime>0</TotalTime>
  <Words>95</Words>
  <Application>Microsoft Office PowerPoint</Application>
  <PresentationFormat>On-screen Show (4:3)</PresentationFormat>
  <Paragraphs>19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Natural wonders design template</vt:lpstr>
      <vt:lpstr>ADVENTURE TOURS</vt:lpstr>
      <vt:lpstr>Adventure Tours is offering a 15% discount on Fiji tours booked between May 1 and July 31.</vt:lpstr>
      <vt:lpstr>Fiji Adventure Tour</vt:lpstr>
      <vt:lpstr>Accommodations</vt:lpstr>
      <vt:lpstr>Highlights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2007-02-18T19:40:43Z</dcterms:created>
  <dcterms:modified xsi:type="dcterms:W3CDTF">2010-04-27T01:02:54Z</dcterms:modified>
</cp:coreProperties>
</file>