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6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9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6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2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267200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4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465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4864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Publications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Community Outreach</a:t>
            </a:r>
            <a:endParaRPr lang="en-US" dirty="0"/>
          </a:p>
        </p:txBody>
      </p:sp>
      <p:pic>
        <p:nvPicPr>
          <p:cNvPr id="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59436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and Development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Inventory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Green and white abstract design template</vt:lpstr>
      <vt:lpstr>CORNERSTONE SYSTEMS</vt:lpstr>
      <vt:lpstr>Department Reports</vt:lpstr>
      <vt:lpstr>Current Projects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SYSTEMS</dc:title>
  <dc:creator>Student Name</dc:creator>
  <cp:lastModifiedBy>Hobart High School</cp:lastModifiedBy>
  <cp:revision>5</cp:revision>
  <dcterms:created xsi:type="dcterms:W3CDTF">2010-04-26T22:29:42Z</dcterms:created>
  <dcterms:modified xsi:type="dcterms:W3CDTF">2017-12-06T21:17:47Z</dcterms:modified>
</cp:coreProperties>
</file>