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78" y="-6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D8F9D-50F4-4649-85A3-F0DA73641157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9629D-9AA5-401F-B2DB-8DB434945D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D8F9D-50F4-4649-85A3-F0DA73641157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9629D-9AA5-401F-B2DB-8DB434945D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D8F9D-50F4-4649-85A3-F0DA73641157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9629D-9AA5-401F-B2DB-8DB434945D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D8F9D-50F4-4649-85A3-F0DA73641157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9629D-9AA5-401F-B2DB-8DB434945D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D8F9D-50F4-4649-85A3-F0DA73641157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9629D-9AA5-401F-B2DB-8DB434945D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D8F9D-50F4-4649-85A3-F0DA73641157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9629D-9AA5-401F-B2DB-8DB434945DB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D8F9D-50F4-4649-85A3-F0DA73641157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9629D-9AA5-401F-B2DB-8DB434945D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D8F9D-50F4-4649-85A3-F0DA73641157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9629D-9AA5-401F-B2DB-8DB434945D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D8F9D-50F4-4649-85A3-F0DA73641157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9629D-9AA5-401F-B2DB-8DB434945D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D8F9D-50F4-4649-85A3-F0DA73641157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A19629D-9AA5-401F-B2DB-8DB434945D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D8F9D-50F4-4649-85A3-F0DA73641157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9629D-9AA5-401F-B2DB-8DB434945D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67D8F9D-50F4-4649-85A3-F0DA73641157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5A19629D-9AA5-401F-B2DB-8DB434945D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1800" b="1" cap="all" dirty="0"/>
              <a:t>FACTORS TO CONSIDER WHEN BUYING A PC</a:t>
            </a:r>
          </a:p>
          <a:p>
            <a:endParaRPr lang="en-US" dirty="0"/>
          </a:p>
        </p:txBody>
      </p:sp>
      <p:pic>
        <p:nvPicPr>
          <p:cNvPr id="4" name="Picture 3" descr="C:\Program Files\Microsoft Office\MEDIA\CAGCAT10\j0285750.wm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419600"/>
            <a:ext cx="1428750" cy="7194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95134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Plan Before You Buy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en-US" dirty="0" smtClean="0"/>
              <a:t>How </a:t>
            </a:r>
            <a:r>
              <a:rPr lang="en-US" dirty="0"/>
              <a:t>much can I afford to pay for a computer? </a:t>
            </a:r>
            <a:r>
              <a:rPr lang="en-US" dirty="0" smtClean="0"/>
              <a:t> 100 to 500$</a:t>
            </a:r>
          </a:p>
          <a:p>
            <a:pPr>
              <a:buAutoNum type="arabicPeriod"/>
            </a:pPr>
            <a:r>
              <a:rPr lang="en-US" dirty="0"/>
              <a:t>Where will my new PC be used? </a:t>
            </a:r>
            <a:r>
              <a:rPr lang="en-US" dirty="0" smtClean="0"/>
              <a:t>Your house or anywhere workable</a:t>
            </a:r>
          </a:p>
          <a:p>
            <a:pPr>
              <a:buAutoNum type="arabicPeriod"/>
            </a:pPr>
            <a:r>
              <a:rPr lang="en-US" dirty="0"/>
              <a:t>Which applications will I run on my computer? </a:t>
            </a:r>
            <a:r>
              <a:rPr lang="en-US" dirty="0" smtClean="0"/>
              <a:t>All of the </a:t>
            </a:r>
            <a:r>
              <a:rPr lang="en-US" dirty="0" err="1" smtClean="0"/>
              <a:t>applicatioins</a:t>
            </a:r>
            <a:endParaRPr lang="en-US" dirty="0" smtClean="0"/>
          </a:p>
          <a:p>
            <a:pPr>
              <a:buAutoNum type="arabicPeriod"/>
            </a:pPr>
            <a:r>
              <a:rPr lang="en-US" dirty="0"/>
              <a:t>How long will I keep this computer? </a:t>
            </a:r>
            <a:r>
              <a:rPr lang="en-US" dirty="0" smtClean="0"/>
              <a:t>As long as you’re hired</a:t>
            </a:r>
          </a:p>
          <a:p>
            <a:pPr>
              <a:buAutoNum type="arabicPeriod"/>
            </a:pPr>
            <a:r>
              <a:rPr lang="en-US" dirty="0"/>
              <a:t>Check out the manufacturer’s and seller’s reputations and warranties and become familiar with various brands and models</a:t>
            </a:r>
            <a:r>
              <a:rPr lang="en-US" dirty="0" smtClean="0"/>
              <a:t>. Make sure you read carefully no refunds and damage will be paid for.</a:t>
            </a:r>
            <a:endParaRPr lang="en-US" dirty="0"/>
          </a:p>
        </p:txBody>
      </p:sp>
      <p:pic>
        <p:nvPicPr>
          <p:cNvPr id="1026" name="Picture 2" descr="C:\Users\hslab\AppData\Local\Microsoft\Windows\Temporary Internet Files\Content.IE5\8OOMI727\2031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124200"/>
            <a:ext cx="1390650" cy="1449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5012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Select the Hardware Components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808631"/>
            <a:ext cx="6591300" cy="1600200"/>
          </a:xfrm>
        </p:spPr>
        <p:txBody>
          <a:bodyPr/>
          <a:lstStyle/>
          <a:p>
            <a:pPr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System </a:t>
            </a:r>
            <a:r>
              <a:rPr lang="en-US" dirty="0" smtClean="0"/>
              <a:t>Unit . You can use and mobile device that lets you do all the things we do except for a cell phone.</a:t>
            </a:r>
          </a:p>
          <a:p>
            <a:pPr>
              <a:buAutoNum type="arabicPeriod"/>
            </a:pPr>
            <a:r>
              <a:rPr lang="en-US" dirty="0" smtClean="0"/>
              <a:t> </a:t>
            </a:r>
            <a:r>
              <a:rPr lang="en-US" dirty="0"/>
              <a:t>Input </a:t>
            </a:r>
            <a:r>
              <a:rPr lang="en-US" dirty="0" smtClean="0"/>
              <a:t>Devices. Headphones with a microphone on them</a:t>
            </a:r>
          </a:p>
          <a:p>
            <a:pPr>
              <a:buAutoNum type="arabicPeriod"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534716"/>
            <a:ext cx="3584828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AutoNum type="alphaLcPeriod"/>
            </a:pPr>
            <a:r>
              <a:rPr lang="en-US" b="1" dirty="0" smtClean="0"/>
              <a:t>Microprocessor</a:t>
            </a:r>
          </a:p>
          <a:p>
            <a:pPr marL="342900" indent="-342900">
              <a:buAutoNum type="alphaLcPeriod"/>
            </a:pPr>
            <a:r>
              <a:rPr lang="en-US" b="1" dirty="0" smtClean="0"/>
              <a:t>Main memory a flash drive chip</a:t>
            </a:r>
          </a:p>
          <a:p>
            <a:pPr marL="342900" indent="-342900">
              <a:buAutoNum type="alphaLcPeriod"/>
            </a:pPr>
            <a:r>
              <a:rPr lang="en-US" b="1" dirty="0"/>
              <a:t>Hard drive.</a:t>
            </a:r>
            <a:r>
              <a:rPr lang="en-US" dirty="0"/>
              <a:t> </a:t>
            </a:r>
            <a:r>
              <a:rPr lang="en-US" dirty="0" err="1" smtClean="0"/>
              <a:t>necessaary</a:t>
            </a:r>
            <a:endParaRPr lang="en-US" dirty="0"/>
          </a:p>
          <a:p>
            <a:pPr marL="342900" indent="-342900">
              <a:buAutoNum type="alphaLcPeriod"/>
            </a:pPr>
            <a:r>
              <a:rPr lang="en-US" b="1" dirty="0" smtClean="0"/>
              <a:t>Ports </a:t>
            </a:r>
            <a:r>
              <a:rPr lang="en-US" b="1" dirty="0" err="1" smtClean="0"/>
              <a:t>harddrives</a:t>
            </a:r>
            <a:r>
              <a:rPr lang="en-US" b="1" dirty="0" smtClean="0"/>
              <a:t> and emails</a:t>
            </a:r>
          </a:p>
          <a:p>
            <a:pPr marL="342900" indent="-342900">
              <a:buAutoNum type="alphaLcPeriod"/>
            </a:pPr>
            <a:endParaRPr lang="en-US" b="1" dirty="0" smtClean="0"/>
          </a:p>
          <a:p>
            <a:r>
              <a:rPr lang="en-US" b="1" dirty="0" smtClean="0"/>
              <a:t>.</a:t>
            </a:r>
            <a:endParaRPr lang="en-US" dirty="0"/>
          </a:p>
        </p:txBody>
      </p:sp>
      <p:sp>
        <p:nvSpPr>
          <p:cNvPr id="5" name="mainfrm"/>
          <p:cNvSpPr>
            <a:spLocks noEditPoints="1" noChangeArrowheads="1"/>
          </p:cNvSpPr>
          <p:nvPr/>
        </p:nvSpPr>
        <p:spPr bwMode="auto">
          <a:xfrm>
            <a:off x="5791200" y="2667000"/>
            <a:ext cx="685800" cy="106680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0603 w 21600"/>
              <a:gd name="T9" fmla="*/ 21600 h 21600"/>
              <a:gd name="T10" fmla="*/ 10800 w 21600"/>
              <a:gd name="T11" fmla="*/ 21600 h 21600"/>
              <a:gd name="T12" fmla="*/ 1163 w 21600"/>
              <a:gd name="T13" fmla="*/ 21600 h 21600"/>
              <a:gd name="T14" fmla="*/ 0 w 21600"/>
              <a:gd name="T15" fmla="*/ 10800 h 21600"/>
              <a:gd name="T16" fmla="*/ 332 w 21600"/>
              <a:gd name="T17" fmla="*/ 22174 h 21600"/>
              <a:gd name="T18" fmla="*/ 21579 w 21600"/>
              <a:gd name="T19" fmla="*/ 279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21600" y="10885"/>
                </a:moveTo>
                <a:lnTo>
                  <a:pt x="21600" y="0"/>
                </a:lnTo>
                <a:lnTo>
                  <a:pt x="10634" y="0"/>
                </a:lnTo>
                <a:lnTo>
                  <a:pt x="0" y="0"/>
                </a:lnTo>
                <a:lnTo>
                  <a:pt x="0" y="10885"/>
                </a:lnTo>
                <a:lnTo>
                  <a:pt x="0" y="19729"/>
                </a:lnTo>
                <a:lnTo>
                  <a:pt x="1163" y="19729"/>
                </a:lnTo>
                <a:lnTo>
                  <a:pt x="1163" y="21600"/>
                </a:lnTo>
                <a:lnTo>
                  <a:pt x="10800" y="21600"/>
                </a:lnTo>
                <a:lnTo>
                  <a:pt x="20603" y="21600"/>
                </a:lnTo>
                <a:lnTo>
                  <a:pt x="20603" y="19729"/>
                </a:lnTo>
                <a:lnTo>
                  <a:pt x="21600" y="19729"/>
                </a:lnTo>
                <a:lnTo>
                  <a:pt x="21600" y="10885"/>
                </a:lnTo>
                <a:close/>
              </a:path>
              <a:path w="21600" h="21600" extrusionOk="0">
                <a:moveTo>
                  <a:pt x="1163" y="19729"/>
                </a:moveTo>
                <a:lnTo>
                  <a:pt x="4320" y="19729"/>
                </a:lnTo>
                <a:lnTo>
                  <a:pt x="16449" y="19729"/>
                </a:lnTo>
                <a:lnTo>
                  <a:pt x="20603" y="19729"/>
                </a:lnTo>
                <a:lnTo>
                  <a:pt x="1163" y="19729"/>
                </a:lnTo>
                <a:moveTo>
                  <a:pt x="1495" y="2381"/>
                </a:moveTo>
                <a:lnTo>
                  <a:pt x="2160" y="2381"/>
                </a:lnTo>
                <a:lnTo>
                  <a:pt x="4985" y="2381"/>
                </a:lnTo>
                <a:lnTo>
                  <a:pt x="5982" y="2381"/>
                </a:lnTo>
                <a:lnTo>
                  <a:pt x="1495" y="2381"/>
                </a:lnTo>
                <a:lnTo>
                  <a:pt x="1495" y="3402"/>
                </a:lnTo>
                <a:lnTo>
                  <a:pt x="2160" y="3402"/>
                </a:lnTo>
                <a:lnTo>
                  <a:pt x="4985" y="3402"/>
                </a:lnTo>
                <a:lnTo>
                  <a:pt x="5982" y="3402"/>
                </a:lnTo>
                <a:lnTo>
                  <a:pt x="1495" y="3402"/>
                </a:lnTo>
                <a:lnTo>
                  <a:pt x="1495" y="4422"/>
                </a:lnTo>
                <a:lnTo>
                  <a:pt x="2160" y="4422"/>
                </a:lnTo>
                <a:lnTo>
                  <a:pt x="4985" y="4422"/>
                </a:lnTo>
                <a:lnTo>
                  <a:pt x="5982" y="4422"/>
                </a:lnTo>
                <a:lnTo>
                  <a:pt x="1495" y="4422"/>
                </a:lnTo>
                <a:lnTo>
                  <a:pt x="1495" y="5443"/>
                </a:lnTo>
                <a:lnTo>
                  <a:pt x="2160" y="5443"/>
                </a:lnTo>
                <a:lnTo>
                  <a:pt x="4985" y="5443"/>
                </a:lnTo>
                <a:lnTo>
                  <a:pt x="5982" y="5443"/>
                </a:lnTo>
                <a:lnTo>
                  <a:pt x="1495" y="5443"/>
                </a:lnTo>
                <a:lnTo>
                  <a:pt x="1495" y="6463"/>
                </a:lnTo>
                <a:lnTo>
                  <a:pt x="2160" y="6463"/>
                </a:lnTo>
                <a:lnTo>
                  <a:pt x="4985" y="6463"/>
                </a:lnTo>
                <a:lnTo>
                  <a:pt x="5982" y="6463"/>
                </a:lnTo>
                <a:lnTo>
                  <a:pt x="1495" y="6463"/>
                </a:lnTo>
                <a:lnTo>
                  <a:pt x="1495" y="7483"/>
                </a:lnTo>
                <a:lnTo>
                  <a:pt x="2160" y="7483"/>
                </a:lnTo>
                <a:lnTo>
                  <a:pt x="4985" y="7483"/>
                </a:lnTo>
                <a:lnTo>
                  <a:pt x="5982" y="7483"/>
                </a:lnTo>
                <a:lnTo>
                  <a:pt x="1495" y="7483"/>
                </a:lnTo>
                <a:lnTo>
                  <a:pt x="1495" y="8504"/>
                </a:lnTo>
                <a:lnTo>
                  <a:pt x="2160" y="8504"/>
                </a:lnTo>
                <a:lnTo>
                  <a:pt x="4985" y="8504"/>
                </a:lnTo>
                <a:lnTo>
                  <a:pt x="5982" y="8504"/>
                </a:lnTo>
                <a:lnTo>
                  <a:pt x="1495" y="8504"/>
                </a:lnTo>
                <a:lnTo>
                  <a:pt x="1495" y="9524"/>
                </a:lnTo>
                <a:lnTo>
                  <a:pt x="2160" y="9524"/>
                </a:lnTo>
                <a:lnTo>
                  <a:pt x="4985" y="9524"/>
                </a:lnTo>
                <a:lnTo>
                  <a:pt x="5982" y="9524"/>
                </a:lnTo>
                <a:lnTo>
                  <a:pt x="1495" y="9524"/>
                </a:lnTo>
                <a:lnTo>
                  <a:pt x="1495" y="10545"/>
                </a:lnTo>
                <a:lnTo>
                  <a:pt x="2160" y="10545"/>
                </a:lnTo>
                <a:lnTo>
                  <a:pt x="4985" y="10545"/>
                </a:lnTo>
                <a:lnTo>
                  <a:pt x="5982" y="10545"/>
                </a:lnTo>
                <a:lnTo>
                  <a:pt x="1495" y="10545"/>
                </a:lnTo>
                <a:lnTo>
                  <a:pt x="1495" y="11565"/>
                </a:lnTo>
                <a:lnTo>
                  <a:pt x="2160" y="11565"/>
                </a:lnTo>
                <a:lnTo>
                  <a:pt x="4985" y="11565"/>
                </a:lnTo>
                <a:lnTo>
                  <a:pt x="5982" y="11565"/>
                </a:lnTo>
                <a:lnTo>
                  <a:pt x="1495" y="11565"/>
                </a:lnTo>
                <a:lnTo>
                  <a:pt x="1495" y="12586"/>
                </a:lnTo>
                <a:lnTo>
                  <a:pt x="2160" y="12586"/>
                </a:lnTo>
                <a:lnTo>
                  <a:pt x="4985" y="12586"/>
                </a:lnTo>
                <a:lnTo>
                  <a:pt x="5982" y="12586"/>
                </a:lnTo>
                <a:lnTo>
                  <a:pt x="1495" y="12586"/>
                </a:lnTo>
                <a:lnTo>
                  <a:pt x="1495" y="13606"/>
                </a:lnTo>
                <a:lnTo>
                  <a:pt x="2160" y="13606"/>
                </a:lnTo>
                <a:lnTo>
                  <a:pt x="4985" y="13606"/>
                </a:lnTo>
                <a:lnTo>
                  <a:pt x="5982" y="13606"/>
                </a:lnTo>
                <a:lnTo>
                  <a:pt x="1495" y="13606"/>
                </a:lnTo>
                <a:lnTo>
                  <a:pt x="1495" y="14627"/>
                </a:lnTo>
                <a:lnTo>
                  <a:pt x="2160" y="14627"/>
                </a:lnTo>
                <a:lnTo>
                  <a:pt x="4985" y="14627"/>
                </a:lnTo>
                <a:lnTo>
                  <a:pt x="5982" y="14627"/>
                </a:lnTo>
                <a:lnTo>
                  <a:pt x="1495" y="14627"/>
                </a:lnTo>
                <a:lnTo>
                  <a:pt x="1495" y="15647"/>
                </a:lnTo>
                <a:lnTo>
                  <a:pt x="2160" y="15647"/>
                </a:lnTo>
                <a:lnTo>
                  <a:pt x="4985" y="15647"/>
                </a:lnTo>
                <a:lnTo>
                  <a:pt x="5982" y="15647"/>
                </a:lnTo>
                <a:lnTo>
                  <a:pt x="1495" y="15647"/>
                </a:lnTo>
                <a:lnTo>
                  <a:pt x="1495" y="16668"/>
                </a:lnTo>
                <a:lnTo>
                  <a:pt x="2160" y="16668"/>
                </a:lnTo>
                <a:lnTo>
                  <a:pt x="4985" y="16668"/>
                </a:lnTo>
                <a:lnTo>
                  <a:pt x="5982" y="16668"/>
                </a:lnTo>
                <a:lnTo>
                  <a:pt x="1495" y="16668"/>
                </a:lnTo>
                <a:lnTo>
                  <a:pt x="1495" y="17688"/>
                </a:lnTo>
                <a:lnTo>
                  <a:pt x="2160" y="17688"/>
                </a:lnTo>
                <a:lnTo>
                  <a:pt x="4985" y="17688"/>
                </a:lnTo>
                <a:lnTo>
                  <a:pt x="5982" y="17688"/>
                </a:lnTo>
                <a:lnTo>
                  <a:pt x="1495" y="17688"/>
                </a:lnTo>
                <a:moveTo>
                  <a:pt x="1994" y="19729"/>
                </a:moveTo>
                <a:lnTo>
                  <a:pt x="1994" y="20069"/>
                </a:lnTo>
                <a:lnTo>
                  <a:pt x="1994" y="21260"/>
                </a:lnTo>
                <a:lnTo>
                  <a:pt x="1994" y="21600"/>
                </a:lnTo>
                <a:lnTo>
                  <a:pt x="1994" y="19729"/>
                </a:lnTo>
                <a:lnTo>
                  <a:pt x="2658" y="19729"/>
                </a:lnTo>
                <a:lnTo>
                  <a:pt x="2658" y="20069"/>
                </a:lnTo>
                <a:lnTo>
                  <a:pt x="2658" y="21260"/>
                </a:lnTo>
                <a:lnTo>
                  <a:pt x="2658" y="21600"/>
                </a:lnTo>
                <a:lnTo>
                  <a:pt x="2658" y="19729"/>
                </a:lnTo>
                <a:lnTo>
                  <a:pt x="3489" y="19729"/>
                </a:lnTo>
                <a:lnTo>
                  <a:pt x="3489" y="20069"/>
                </a:lnTo>
                <a:lnTo>
                  <a:pt x="3489" y="21260"/>
                </a:lnTo>
                <a:lnTo>
                  <a:pt x="3489" y="21600"/>
                </a:lnTo>
                <a:lnTo>
                  <a:pt x="3489" y="19729"/>
                </a:lnTo>
                <a:lnTo>
                  <a:pt x="4320" y="19729"/>
                </a:lnTo>
                <a:lnTo>
                  <a:pt x="4320" y="20069"/>
                </a:lnTo>
                <a:lnTo>
                  <a:pt x="4320" y="21260"/>
                </a:lnTo>
                <a:lnTo>
                  <a:pt x="4320" y="21600"/>
                </a:lnTo>
                <a:lnTo>
                  <a:pt x="4320" y="19729"/>
                </a:lnTo>
                <a:lnTo>
                  <a:pt x="5151" y="19729"/>
                </a:lnTo>
                <a:lnTo>
                  <a:pt x="5151" y="20069"/>
                </a:lnTo>
                <a:lnTo>
                  <a:pt x="5151" y="21260"/>
                </a:lnTo>
                <a:lnTo>
                  <a:pt x="5151" y="21600"/>
                </a:lnTo>
                <a:lnTo>
                  <a:pt x="5151" y="19729"/>
                </a:lnTo>
                <a:lnTo>
                  <a:pt x="5982" y="19729"/>
                </a:lnTo>
                <a:lnTo>
                  <a:pt x="5982" y="20069"/>
                </a:lnTo>
                <a:lnTo>
                  <a:pt x="5982" y="21260"/>
                </a:lnTo>
                <a:lnTo>
                  <a:pt x="5982" y="21600"/>
                </a:lnTo>
                <a:lnTo>
                  <a:pt x="5982" y="19729"/>
                </a:lnTo>
                <a:lnTo>
                  <a:pt x="6812" y="19729"/>
                </a:lnTo>
                <a:lnTo>
                  <a:pt x="6812" y="20069"/>
                </a:lnTo>
                <a:lnTo>
                  <a:pt x="6812" y="21260"/>
                </a:lnTo>
                <a:lnTo>
                  <a:pt x="6812" y="21600"/>
                </a:lnTo>
                <a:lnTo>
                  <a:pt x="6812" y="19729"/>
                </a:lnTo>
                <a:lnTo>
                  <a:pt x="7643" y="19729"/>
                </a:lnTo>
                <a:lnTo>
                  <a:pt x="7643" y="20069"/>
                </a:lnTo>
                <a:lnTo>
                  <a:pt x="7643" y="21260"/>
                </a:lnTo>
                <a:lnTo>
                  <a:pt x="7643" y="21600"/>
                </a:lnTo>
                <a:lnTo>
                  <a:pt x="7643" y="19729"/>
                </a:lnTo>
                <a:lnTo>
                  <a:pt x="8474" y="19729"/>
                </a:lnTo>
                <a:lnTo>
                  <a:pt x="8474" y="20069"/>
                </a:lnTo>
                <a:lnTo>
                  <a:pt x="8474" y="21260"/>
                </a:lnTo>
                <a:lnTo>
                  <a:pt x="8474" y="21600"/>
                </a:lnTo>
                <a:lnTo>
                  <a:pt x="8474" y="19729"/>
                </a:lnTo>
                <a:lnTo>
                  <a:pt x="9305" y="19729"/>
                </a:lnTo>
                <a:lnTo>
                  <a:pt x="9305" y="20069"/>
                </a:lnTo>
                <a:lnTo>
                  <a:pt x="9305" y="21260"/>
                </a:lnTo>
                <a:lnTo>
                  <a:pt x="9305" y="21600"/>
                </a:lnTo>
                <a:lnTo>
                  <a:pt x="9305" y="19729"/>
                </a:lnTo>
                <a:lnTo>
                  <a:pt x="10135" y="19729"/>
                </a:lnTo>
                <a:lnTo>
                  <a:pt x="10135" y="20069"/>
                </a:lnTo>
                <a:lnTo>
                  <a:pt x="10135" y="21260"/>
                </a:lnTo>
                <a:lnTo>
                  <a:pt x="10135" y="21600"/>
                </a:lnTo>
                <a:lnTo>
                  <a:pt x="10135" y="19729"/>
                </a:lnTo>
                <a:lnTo>
                  <a:pt x="10966" y="19729"/>
                </a:lnTo>
                <a:lnTo>
                  <a:pt x="10966" y="20069"/>
                </a:lnTo>
                <a:lnTo>
                  <a:pt x="10966" y="21260"/>
                </a:lnTo>
                <a:lnTo>
                  <a:pt x="10966" y="21600"/>
                </a:lnTo>
                <a:lnTo>
                  <a:pt x="10966" y="19729"/>
                </a:lnTo>
                <a:lnTo>
                  <a:pt x="11797" y="19729"/>
                </a:lnTo>
                <a:lnTo>
                  <a:pt x="11797" y="20069"/>
                </a:lnTo>
                <a:lnTo>
                  <a:pt x="11797" y="21260"/>
                </a:lnTo>
                <a:lnTo>
                  <a:pt x="11797" y="21600"/>
                </a:lnTo>
                <a:lnTo>
                  <a:pt x="11797" y="19729"/>
                </a:lnTo>
                <a:lnTo>
                  <a:pt x="12462" y="19729"/>
                </a:lnTo>
                <a:lnTo>
                  <a:pt x="12462" y="20069"/>
                </a:lnTo>
                <a:lnTo>
                  <a:pt x="12462" y="21260"/>
                </a:lnTo>
                <a:lnTo>
                  <a:pt x="12462" y="21600"/>
                </a:lnTo>
                <a:lnTo>
                  <a:pt x="12462" y="19729"/>
                </a:lnTo>
                <a:lnTo>
                  <a:pt x="13292" y="19729"/>
                </a:lnTo>
                <a:lnTo>
                  <a:pt x="13292" y="20069"/>
                </a:lnTo>
                <a:lnTo>
                  <a:pt x="13292" y="21260"/>
                </a:lnTo>
                <a:lnTo>
                  <a:pt x="13292" y="21600"/>
                </a:lnTo>
                <a:lnTo>
                  <a:pt x="13292" y="19729"/>
                </a:lnTo>
                <a:lnTo>
                  <a:pt x="14123" y="19729"/>
                </a:lnTo>
                <a:lnTo>
                  <a:pt x="14123" y="20069"/>
                </a:lnTo>
                <a:lnTo>
                  <a:pt x="14123" y="21260"/>
                </a:lnTo>
                <a:lnTo>
                  <a:pt x="14123" y="21600"/>
                </a:lnTo>
                <a:lnTo>
                  <a:pt x="14123" y="19729"/>
                </a:lnTo>
                <a:lnTo>
                  <a:pt x="14954" y="19729"/>
                </a:lnTo>
                <a:lnTo>
                  <a:pt x="14954" y="20069"/>
                </a:lnTo>
                <a:lnTo>
                  <a:pt x="14954" y="21260"/>
                </a:lnTo>
                <a:lnTo>
                  <a:pt x="14954" y="21600"/>
                </a:lnTo>
                <a:lnTo>
                  <a:pt x="14954" y="19729"/>
                </a:lnTo>
                <a:lnTo>
                  <a:pt x="15785" y="19729"/>
                </a:lnTo>
                <a:lnTo>
                  <a:pt x="15785" y="20069"/>
                </a:lnTo>
                <a:lnTo>
                  <a:pt x="15785" y="21260"/>
                </a:lnTo>
                <a:lnTo>
                  <a:pt x="15785" y="21600"/>
                </a:lnTo>
                <a:lnTo>
                  <a:pt x="15785" y="19729"/>
                </a:lnTo>
                <a:lnTo>
                  <a:pt x="16615" y="19729"/>
                </a:lnTo>
                <a:lnTo>
                  <a:pt x="16615" y="20069"/>
                </a:lnTo>
                <a:lnTo>
                  <a:pt x="16615" y="21260"/>
                </a:lnTo>
                <a:lnTo>
                  <a:pt x="16615" y="21600"/>
                </a:lnTo>
                <a:lnTo>
                  <a:pt x="16615" y="19729"/>
                </a:lnTo>
                <a:lnTo>
                  <a:pt x="17446" y="19729"/>
                </a:lnTo>
                <a:lnTo>
                  <a:pt x="17446" y="20069"/>
                </a:lnTo>
                <a:lnTo>
                  <a:pt x="17446" y="21260"/>
                </a:lnTo>
                <a:lnTo>
                  <a:pt x="17446" y="21600"/>
                </a:lnTo>
                <a:lnTo>
                  <a:pt x="17446" y="19729"/>
                </a:lnTo>
                <a:lnTo>
                  <a:pt x="18277" y="19729"/>
                </a:lnTo>
                <a:lnTo>
                  <a:pt x="18277" y="20069"/>
                </a:lnTo>
                <a:lnTo>
                  <a:pt x="18277" y="21260"/>
                </a:lnTo>
                <a:lnTo>
                  <a:pt x="18277" y="21600"/>
                </a:lnTo>
                <a:lnTo>
                  <a:pt x="18277" y="19729"/>
                </a:lnTo>
                <a:lnTo>
                  <a:pt x="19108" y="19729"/>
                </a:lnTo>
                <a:lnTo>
                  <a:pt x="19108" y="20069"/>
                </a:lnTo>
                <a:lnTo>
                  <a:pt x="19108" y="21260"/>
                </a:lnTo>
                <a:lnTo>
                  <a:pt x="19108" y="21600"/>
                </a:lnTo>
                <a:lnTo>
                  <a:pt x="19108" y="19729"/>
                </a:lnTo>
                <a:lnTo>
                  <a:pt x="19938" y="19729"/>
                </a:lnTo>
                <a:lnTo>
                  <a:pt x="19938" y="20069"/>
                </a:lnTo>
                <a:lnTo>
                  <a:pt x="19938" y="21260"/>
                </a:lnTo>
                <a:lnTo>
                  <a:pt x="19938" y="21600"/>
                </a:lnTo>
                <a:lnTo>
                  <a:pt x="19938" y="19729"/>
                </a:lnTo>
                <a:moveTo>
                  <a:pt x="1495" y="1531"/>
                </a:moveTo>
                <a:lnTo>
                  <a:pt x="5982" y="1531"/>
                </a:lnTo>
                <a:lnTo>
                  <a:pt x="5982" y="18539"/>
                </a:lnTo>
                <a:lnTo>
                  <a:pt x="1495" y="18539"/>
                </a:lnTo>
                <a:lnTo>
                  <a:pt x="1495" y="1531"/>
                </a:lnTo>
                <a:moveTo>
                  <a:pt x="7311" y="1531"/>
                </a:moveTo>
                <a:lnTo>
                  <a:pt x="7975" y="1531"/>
                </a:lnTo>
                <a:lnTo>
                  <a:pt x="7975" y="8334"/>
                </a:lnTo>
                <a:lnTo>
                  <a:pt x="7311" y="8334"/>
                </a:lnTo>
                <a:lnTo>
                  <a:pt x="7311" y="1531"/>
                </a:lnTo>
                <a:moveTo>
                  <a:pt x="7145" y="9865"/>
                </a:moveTo>
                <a:lnTo>
                  <a:pt x="8142" y="9865"/>
                </a:lnTo>
                <a:lnTo>
                  <a:pt x="8142" y="10715"/>
                </a:lnTo>
                <a:lnTo>
                  <a:pt x="7145" y="10715"/>
                </a:lnTo>
                <a:lnTo>
                  <a:pt x="7145" y="9865"/>
                </a:lnTo>
                <a:moveTo>
                  <a:pt x="8972" y="1531"/>
                </a:moveTo>
                <a:lnTo>
                  <a:pt x="12462" y="1531"/>
                </a:lnTo>
                <a:lnTo>
                  <a:pt x="12462" y="5443"/>
                </a:lnTo>
                <a:lnTo>
                  <a:pt x="8972" y="5443"/>
                </a:lnTo>
                <a:lnTo>
                  <a:pt x="8972" y="1531"/>
                </a:lnTo>
                <a:moveTo>
                  <a:pt x="13625" y="1531"/>
                </a:moveTo>
                <a:lnTo>
                  <a:pt x="20271" y="1531"/>
                </a:lnTo>
                <a:lnTo>
                  <a:pt x="20271" y="5443"/>
                </a:lnTo>
                <a:lnTo>
                  <a:pt x="13625" y="5443"/>
                </a:lnTo>
                <a:lnTo>
                  <a:pt x="13625" y="1531"/>
                </a:lnTo>
                <a:moveTo>
                  <a:pt x="18609" y="6463"/>
                </a:moveTo>
                <a:lnTo>
                  <a:pt x="20437" y="6463"/>
                </a:lnTo>
                <a:lnTo>
                  <a:pt x="20437" y="10885"/>
                </a:lnTo>
                <a:lnTo>
                  <a:pt x="18609" y="10885"/>
                </a:lnTo>
                <a:lnTo>
                  <a:pt x="18609" y="6463"/>
                </a:lnTo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143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 Reminder: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NO CELL PHONES ON DUTY!!!!!</a:t>
            </a:r>
            <a:endParaRPr lang="en-US" sz="3200" dirty="0"/>
          </a:p>
        </p:txBody>
      </p:sp>
      <p:pic>
        <p:nvPicPr>
          <p:cNvPr id="3074" name="Picture 2" descr="C:\Users\hslab\AppData\Local\Microsoft\Windows\Temporary Internet Files\Content.IE5\YQMEZPEM\taber_No_Cell_Phones_Allowed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310" y="2433310"/>
            <a:ext cx="1991380" cy="1991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hslab\AppData\Local\Microsoft\Windows\Temporary Internet Files\Content.IE5\8OOMI727\oac003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638800"/>
            <a:ext cx="1749525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80577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24</TotalTime>
  <Words>161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Angles</vt:lpstr>
      <vt:lpstr>PowerPoint Presentation</vt:lpstr>
      <vt:lpstr>Plan Before You Buy </vt:lpstr>
      <vt:lpstr>Select the Hardware Components </vt:lpstr>
      <vt:lpstr>A Reminder:</vt:lpstr>
    </vt:vector>
  </TitlesOfParts>
  <Company>Hobart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hslab</dc:creator>
  <cp:lastModifiedBy>hslab</cp:lastModifiedBy>
  <cp:revision>4</cp:revision>
  <dcterms:created xsi:type="dcterms:W3CDTF">2018-12-18T14:50:16Z</dcterms:created>
  <dcterms:modified xsi:type="dcterms:W3CDTF">2018-12-18T15:14:59Z</dcterms:modified>
</cp:coreProperties>
</file>