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5E23F-B4B1-4598-9F0A-A04E08CFD8C8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7CB9D-A4F9-4782-A013-3EABEE278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21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2EBFB-DA0E-420C-8855-F26EE81E0DF9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F721-7E96-4038-838D-FF6185497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DBC3A4-C12F-45C0-AB7C-04F759A6784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4583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6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7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sp>
        <p:nvSpPr>
          <p:cNvPr id="245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 b="1" i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55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73104-3C2A-4FF6-A633-C0C7BACBCC5F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2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E79FD-FB06-4C59-B78A-0FF90A17D334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838EC-A651-4DEA-A228-8BA57F3D25F5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6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D947E-2C51-4511-8AD1-CC02167C7EA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5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7F91E-CC73-4527-9B4F-EA395C28DFE2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8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27FAD-CCF0-4E41-9E2C-8BC0292F1DF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1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5E19B-C6DF-4752-A5E0-A8A30C492D50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7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457EF-D818-485E-A5DA-DED9BB4CD77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3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18AA2-4EDE-489C-BB3A-1CA080EAB248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61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17D3-3145-41AF-8457-6BB8EA589DDC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7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8B4A35-C27B-4BEE-A2BA-F5E627C5EC7C}" type="slidenum">
              <a:rPr lang="en-US">
                <a:solidFill>
                  <a:srgbClr val="F8F8F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23561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2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7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hlink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hlink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hlink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3"/>
                </a:solidFill>
              </a:rPr>
              <a:t>Perennials Bed Maintenance</a:t>
            </a:r>
            <a:endParaRPr lang="en-US" sz="3200" dirty="0">
              <a:solidFill>
                <a:schemeClr val="accent3"/>
              </a:solidFill>
            </a:endParaRPr>
          </a:p>
        </p:txBody>
      </p:sp>
      <p:pic>
        <p:nvPicPr>
          <p:cNvPr id="4" name="Picture 4" descr="Greensp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895600"/>
            <a:ext cx="5334000" cy="2579688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14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Flower Bed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new plants where perennials have dwindled</a:t>
            </a:r>
          </a:p>
          <a:p>
            <a:r>
              <a:rPr lang="en-US" dirty="0" smtClean="0"/>
              <a:t>Rearrange plants that are not suited to their current location</a:t>
            </a:r>
          </a:p>
          <a:p>
            <a:r>
              <a:rPr lang="en-US" dirty="0" smtClean="0"/>
              <a:t>Remove plants that are becoming invasive</a:t>
            </a:r>
          </a:p>
          <a:p>
            <a:r>
              <a:rPr lang="en-US" dirty="0" smtClean="0"/>
              <a:t>Thin borders to give room to other plants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62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Propagating Bulbs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Bulbs are the easiest plants to split</a:t>
            </a:r>
          </a:p>
          <a:p>
            <a:r>
              <a:rPr lang="en-US" dirty="0" smtClean="0"/>
              <a:t>Gently snap away a bulb from the clump</a:t>
            </a:r>
          </a:p>
          <a:p>
            <a:r>
              <a:rPr lang="en-US" dirty="0" smtClean="0"/>
              <a:t>Divide daffodils and tulips after leaves have yellowed</a:t>
            </a:r>
          </a:p>
          <a:p>
            <a:r>
              <a:rPr lang="en-US" dirty="0" smtClean="0"/>
              <a:t>Split lilies in October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59730"/>
      </p:ext>
    </p:extLst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14">
      <a:dk1>
        <a:srgbClr val="F8F8F8"/>
      </a:dk1>
      <a:lt1>
        <a:srgbClr val="FFFFFF"/>
      </a:lt1>
      <a:dk2>
        <a:srgbClr val="FFFFFF"/>
      </a:dk2>
      <a:lt2>
        <a:srgbClr val="080808"/>
      </a:lt2>
      <a:accent1>
        <a:srgbClr val="0099FF"/>
      </a:accent1>
      <a:accent2>
        <a:srgbClr val="00CC99"/>
      </a:accent2>
      <a:accent3>
        <a:srgbClr val="FFFFFF"/>
      </a:accent3>
      <a:accent4>
        <a:srgbClr val="D4D4D4"/>
      </a:accent4>
      <a:accent5>
        <a:srgbClr val="AACAFF"/>
      </a:accent5>
      <a:accent6>
        <a:srgbClr val="00B98A"/>
      </a:accent6>
      <a:hlink>
        <a:srgbClr val="CC6600"/>
      </a:hlink>
      <a:folHlink>
        <a:srgbClr val="B2B28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9">
        <a:dk1>
          <a:srgbClr val="F8F8F8"/>
        </a:dk1>
        <a:lt1>
          <a:srgbClr val="EBFD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3FE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0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1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3366FF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DB8FF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2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3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4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99FF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CAFF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66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Axis</vt:lpstr>
      <vt:lpstr>Perennials Bed Maintenance</vt:lpstr>
      <vt:lpstr>Flower Bed Maintenance</vt:lpstr>
      <vt:lpstr>Propagating Bulbs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Name</dc:creator>
  <cp:lastModifiedBy>Student Name</cp:lastModifiedBy>
  <cp:revision>10</cp:revision>
  <dcterms:created xsi:type="dcterms:W3CDTF">2010-04-22T03:36:24Z</dcterms:created>
  <dcterms:modified xsi:type="dcterms:W3CDTF">2010-04-27T00:40:32Z</dcterms:modified>
</cp:coreProperties>
</file>