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6762-C6C1-42FB-A097-2F1AB7E479C5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Strategies for Success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Organized!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supplies</a:t>
            </a:r>
          </a:p>
          <a:p>
            <a:pPr lvl="1"/>
            <a:r>
              <a:rPr lang="en-US" dirty="0" smtClean="0"/>
              <a:t>Quality paper for resumes</a:t>
            </a:r>
          </a:p>
          <a:p>
            <a:pPr lvl="1"/>
            <a:r>
              <a:rPr lang="en-US" dirty="0" smtClean="0"/>
              <a:t>File folders</a:t>
            </a:r>
          </a:p>
          <a:p>
            <a:pPr lvl="1"/>
            <a:r>
              <a:rPr lang="en-US" dirty="0" smtClean="0"/>
              <a:t>Postage, envelopes, phone book</a:t>
            </a:r>
          </a:p>
          <a:p>
            <a:pPr lvl="1"/>
            <a:r>
              <a:rPr lang="en-US" dirty="0" smtClean="0"/>
              <a:t>City map</a:t>
            </a:r>
          </a:p>
          <a:p>
            <a:r>
              <a:rPr lang="en-US" dirty="0" smtClean="0"/>
              <a:t>Designate working area</a:t>
            </a:r>
          </a:p>
          <a:p>
            <a:r>
              <a:rPr lang="en-US" dirty="0" smtClean="0"/>
              <a:t>Prepare interview clothes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88" y="1676400"/>
            <a:ext cx="8229600" cy="4525963"/>
          </a:xfrm>
        </p:spPr>
        <p:txBody>
          <a:bodyPr/>
          <a:lstStyle/>
          <a:p>
            <a:r>
              <a:rPr lang="en-US" dirty="0" smtClean="0"/>
              <a:t>Identify skills and experience</a:t>
            </a:r>
          </a:p>
          <a:p>
            <a:r>
              <a:rPr lang="en-US" dirty="0" smtClean="0"/>
              <a:t>Choose a professional resume service</a:t>
            </a:r>
          </a:p>
          <a:p>
            <a:r>
              <a:rPr lang="en-US" dirty="0" smtClean="0"/>
              <a:t>Do not include:</a:t>
            </a:r>
          </a:p>
          <a:p>
            <a:pPr lvl="1"/>
            <a:r>
              <a:rPr lang="en-US" dirty="0" smtClean="0"/>
              <a:t>Negative statements</a:t>
            </a:r>
          </a:p>
          <a:p>
            <a:pPr lvl="1"/>
            <a:r>
              <a:rPr lang="en-US" dirty="0" smtClean="0"/>
              <a:t>Salary requirements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Picture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Network, network, network!</a:t>
            </a:r>
          </a:p>
          <a:p>
            <a:pPr lvl="1"/>
            <a:r>
              <a:rPr lang="en-US" dirty="0" smtClean="0"/>
              <a:t>Include relatives, friends, neighbors, teachers, previous employers</a:t>
            </a:r>
          </a:p>
          <a:p>
            <a:r>
              <a:rPr lang="en-US" dirty="0" smtClean="0"/>
              <a:t>Organize contact list</a:t>
            </a:r>
          </a:p>
          <a:p>
            <a:pPr lvl="1"/>
            <a:r>
              <a:rPr lang="en-US" dirty="0" smtClean="0"/>
              <a:t>Telephone or visit each one</a:t>
            </a:r>
          </a:p>
          <a:p>
            <a:pPr lvl="1"/>
            <a:r>
              <a:rPr lang="en-US" dirty="0" smtClean="0"/>
              <a:t>Write down information from each contact</a:t>
            </a:r>
          </a:p>
          <a:p>
            <a:r>
              <a:rPr lang="en-US" dirty="0" smtClean="0"/>
              <a:t>Follow up</a:t>
            </a:r>
          </a:p>
          <a:p>
            <a:pPr lvl="1"/>
            <a:r>
              <a:rPr lang="en-US" dirty="0" smtClean="0"/>
              <a:t>Investigate job leads</a:t>
            </a:r>
          </a:p>
          <a:p>
            <a:pPr lvl="1"/>
            <a:r>
              <a:rPr lang="en-US" dirty="0" smtClean="0"/>
              <a:t>Keep in touch with contacts</a:t>
            </a:r>
            <a:endParaRPr lang="en-US" dirty="0"/>
          </a:p>
        </p:txBody>
      </p:sp>
      <p:pic>
        <p:nvPicPr>
          <p:cNvPr id="4" name="Picture 2" descr="C:\Users\Student Name\AppData\Local\Microsoft\Windows\Temporary Internet Files\Content.IE5\J5YMET9I\MC900442132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50" y="359079"/>
            <a:ext cx="490014" cy="47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Leads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Contacts provide leads</a:t>
            </a:r>
          </a:p>
          <a:p>
            <a:r>
              <a:rPr lang="en-US" dirty="0" smtClean="0"/>
              <a:t>Newspaper ads</a:t>
            </a:r>
          </a:p>
          <a:p>
            <a:r>
              <a:rPr lang="en-US" dirty="0" smtClean="0"/>
              <a:t>Telephone or visit prospective employers</a:t>
            </a:r>
          </a:p>
          <a:p>
            <a:r>
              <a:rPr lang="en-US" dirty="0" smtClean="0"/>
              <a:t>Internet</a:t>
            </a:r>
            <a:endParaRPr lang="en-US" dirty="0"/>
          </a:p>
        </p:txBody>
      </p:sp>
      <p:pic>
        <p:nvPicPr>
          <p:cNvPr id="4" name="Picture 3" descr="C:\Users\Student Name\AppData\Local\Microsoft\Windows\Temporary Internet Files\Content.IE5\2AQ9POD5\MC900368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631132"/>
            <a:ext cx="2209800" cy="192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Dress appropriately</a:t>
            </a:r>
          </a:p>
          <a:p>
            <a:r>
              <a:rPr lang="en-US" dirty="0" smtClean="0"/>
              <a:t>Arrive on time</a:t>
            </a:r>
          </a:p>
          <a:p>
            <a:r>
              <a:rPr lang="en-US" dirty="0" smtClean="0"/>
              <a:t>Smile</a:t>
            </a:r>
          </a:p>
          <a:p>
            <a:r>
              <a:rPr lang="en-US" dirty="0" smtClean="0"/>
              <a:t>Bring references</a:t>
            </a:r>
          </a:p>
          <a:p>
            <a:r>
              <a:rPr lang="en-US" dirty="0" smtClean="0"/>
              <a:t>Have questions prepared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thank you note within one </a:t>
            </a:r>
            <a:r>
              <a:rPr lang="en-US" smtClean="0"/>
              <a:t>to two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Within one week:</a:t>
            </a:r>
          </a:p>
          <a:p>
            <a:pPr lvl="1"/>
            <a:r>
              <a:rPr lang="en-US" dirty="0" smtClean="0"/>
              <a:t>Telephone interviewer to express your continued interest</a:t>
            </a:r>
          </a:p>
          <a:p>
            <a:pPr lvl="1"/>
            <a:r>
              <a:rPr lang="en-US" dirty="0" smtClean="0"/>
              <a:t>Ask if position has been filled</a:t>
            </a:r>
          </a:p>
          <a:p>
            <a:pPr lvl="1"/>
            <a:r>
              <a:rPr lang="en-US" dirty="0" smtClean="0"/>
              <a:t>If position has been filled, courteously ask that you be kept in consideration for other positions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Motivated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a job IS your job!</a:t>
            </a:r>
          </a:p>
          <a:p>
            <a:pPr lvl="1"/>
            <a:r>
              <a:rPr lang="en-US" dirty="0" smtClean="0"/>
              <a:t>Need to work at it every day</a:t>
            </a:r>
          </a:p>
          <a:p>
            <a:pPr lvl="1"/>
            <a:r>
              <a:rPr lang="en-US" dirty="0" smtClean="0"/>
              <a:t>Don’t allow yourself to get discouraged and give up</a:t>
            </a:r>
          </a:p>
          <a:p>
            <a:r>
              <a:rPr lang="en-US" dirty="0" smtClean="0"/>
              <a:t>Volunteer</a:t>
            </a:r>
          </a:p>
          <a:p>
            <a:pPr lvl="1"/>
            <a:r>
              <a:rPr lang="en-US" dirty="0" smtClean="0"/>
              <a:t>Establishes more contacts</a:t>
            </a:r>
          </a:p>
          <a:p>
            <a:pPr lvl="1"/>
            <a:r>
              <a:rPr lang="en-US" dirty="0" smtClean="0"/>
              <a:t>Keeps you active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found a job</a:t>
            </a:r>
          </a:p>
          <a:p>
            <a:pPr lvl="1"/>
            <a:r>
              <a:rPr lang="en-US" dirty="0" smtClean="0"/>
              <a:t>Thank the people who helped you</a:t>
            </a:r>
          </a:p>
          <a:p>
            <a:pPr lvl="1"/>
            <a:r>
              <a:rPr lang="en-US" dirty="0" smtClean="0"/>
              <a:t>Arrive early the first day</a:t>
            </a:r>
          </a:p>
          <a:p>
            <a:pPr lvl="1"/>
            <a:r>
              <a:rPr lang="en-US" dirty="0" smtClean="0"/>
              <a:t>Listen and observe</a:t>
            </a:r>
          </a:p>
          <a:p>
            <a:pPr lvl="1"/>
            <a:r>
              <a:rPr lang="en-US" dirty="0" smtClean="0"/>
              <a:t>Establish some personal goals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220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JOB SEARCH</vt:lpstr>
      <vt:lpstr>Get Organized!</vt:lpstr>
      <vt:lpstr>Develop Resume</vt:lpstr>
      <vt:lpstr>Develop Contacts</vt:lpstr>
      <vt:lpstr>Develop Leads</vt:lpstr>
      <vt:lpstr>Interviewing</vt:lpstr>
      <vt:lpstr>Interview Follow-Up</vt:lpstr>
      <vt:lpstr>Stay Motivated</vt:lpstr>
      <vt:lpstr>Congratulations!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IN THE NEW MILLENNIUM</dc:title>
  <dc:creator>Nita Rutkosky</dc:creator>
  <cp:lastModifiedBy>Student Name</cp:lastModifiedBy>
  <cp:revision>14</cp:revision>
  <dcterms:created xsi:type="dcterms:W3CDTF">2007-02-21T07:37:53Z</dcterms:created>
  <dcterms:modified xsi:type="dcterms:W3CDTF">2010-08-25T19:50:14Z</dcterms:modified>
</cp:coreProperties>
</file>