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10F"/>
    <a:srgbClr val="4CB711"/>
    <a:srgbClr val="CC6600"/>
    <a:srgbClr val="99F1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508" autoAdjust="0"/>
  </p:normalViewPr>
  <p:slideViewPr>
    <p:cSldViewPr>
      <p:cViewPr>
        <p:scale>
          <a:sx n="62" d="100"/>
          <a:sy n="62" d="100"/>
        </p:scale>
        <p:origin x="-98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6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4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rgbClr val="55A10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4CB71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CC66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a Resume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Design Your Resume</a:t>
            </a:r>
            <a:endParaRPr lang="en-US" dirty="0"/>
          </a:p>
        </p:txBody>
      </p:sp>
      <p:pic>
        <p:nvPicPr>
          <p:cNvPr id="6" name="Picture 2" descr="C:\Users\Student Name\AppData\Local\Microsoft\Windows\Temporary Internet Files\Content.IE5\J5YMET9I\MC900442132[1]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4046949" cy="393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447800"/>
            <a:ext cx="54864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Purpose</a:t>
            </a:r>
          </a:p>
          <a:p>
            <a:pPr>
              <a:lnSpc>
                <a:spcPct val="150000"/>
              </a:lnSpc>
            </a:pPr>
            <a:r>
              <a:rPr lang="en-US" dirty="0"/>
              <a:t>Preparation</a:t>
            </a:r>
          </a:p>
          <a:p>
            <a:pPr>
              <a:lnSpc>
                <a:spcPct val="150000"/>
              </a:lnSpc>
            </a:pPr>
            <a:r>
              <a:rPr lang="en-US" dirty="0"/>
              <a:t>Types of resumes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Chronological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Functional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Job-specific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Situation-specific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5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65532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Education</a:t>
            </a:r>
          </a:p>
          <a:p>
            <a:pPr>
              <a:lnSpc>
                <a:spcPct val="150000"/>
              </a:lnSpc>
            </a:pPr>
            <a:r>
              <a:rPr lang="en-US" dirty="0"/>
              <a:t>Work experience</a:t>
            </a:r>
          </a:p>
          <a:p>
            <a:pPr>
              <a:lnSpc>
                <a:spcPct val="150000"/>
              </a:lnSpc>
            </a:pPr>
            <a:r>
              <a:rPr lang="en-US" dirty="0"/>
              <a:t>Qualifications/skills</a:t>
            </a:r>
          </a:p>
          <a:p>
            <a:pPr>
              <a:lnSpc>
                <a:spcPct val="150000"/>
              </a:lnSpc>
            </a:pPr>
            <a:r>
              <a:rPr lang="en-US" dirty="0"/>
              <a:t>Community service/professional </a:t>
            </a:r>
            <a:r>
              <a:rPr lang="en-US" dirty="0" smtClean="0"/>
              <a:t>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32581"/>
      </p:ext>
    </p:extLst>
  </p:cSld>
  <p:clrMapOvr>
    <a:masterClrMapping/>
  </p:clrMapOvr>
</p:sld>
</file>

<file path=ppt/theme/theme1.xml><?xml version="1.0" encoding="utf-8"?>
<a:theme xmlns:a="http://schemas.openxmlformats.org/drawingml/2006/main" name="GreenWave_BusDesignSlide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41087838991512f75e9e501a456dec9e"/>
</file>

<file path=customXml/itemProps1.xml><?xml version="1.0" encoding="utf-8"?>
<ds:datastoreItem xmlns:ds="http://schemas.openxmlformats.org/officeDocument/2006/customXml" ds:itemID="{E854EE9D-FED5-4CA7-9EDE-C6C4700C63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BE6AEB-43AC-43CE-9DD7-EBA62501C4DA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11</TotalTime>
  <Words>30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GreenWave_BusDesignSlides</vt:lpstr>
      <vt:lpstr>Preparing a Resume</vt:lpstr>
      <vt:lpstr>Resume Design</vt:lpstr>
      <vt:lpstr>Parts of a Resume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a Resume</dc:title>
  <dc:creator>Student Name</dc:creator>
  <cp:lastModifiedBy>Student Name</cp:lastModifiedBy>
  <cp:revision>2</cp:revision>
  <dcterms:created xsi:type="dcterms:W3CDTF">2010-06-21T22:19:07Z</dcterms:created>
  <dcterms:modified xsi:type="dcterms:W3CDTF">2010-06-21T22:30:57Z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