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A10F"/>
    <a:srgbClr val="4CB711"/>
    <a:srgbClr val="CC6600"/>
    <a:srgbClr val="99F1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3508" autoAdjust="0"/>
  </p:normalViewPr>
  <p:slideViewPr>
    <p:cSldViewPr>
      <p:cViewPr>
        <p:scale>
          <a:sx n="62" d="100"/>
          <a:sy n="62" d="100"/>
        </p:scale>
        <p:origin x="-989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088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21B00-6FC2-41C5-8CC8-B9EEA04C504C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498FED-E309-4234-8533-7FE78C0777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066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4F934-0B1F-4A2D-B327-660F7F58F120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592BD-A84E-44A3-8DF7-E6ED0C1DA7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644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592BD-A84E-44A3-8DF7-E6ED0C1DA78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/>
          <p:cNvGrpSpPr/>
          <p:nvPr userDrawn="1"/>
        </p:nvGrpSpPr>
        <p:grpSpPr>
          <a:xfrm>
            <a:off x="0" y="2267858"/>
            <a:ext cx="4191000" cy="4590144"/>
            <a:chOff x="-1" y="1600199"/>
            <a:chExt cx="4501019" cy="5257801"/>
          </a:xfrm>
        </p:grpSpPr>
        <p:sp>
          <p:nvSpPr>
            <p:cNvPr id="39" name="Freeform 7"/>
            <p:cNvSpPr>
              <a:spLocks/>
            </p:cNvSpPr>
            <p:nvPr userDrawn="1"/>
          </p:nvSpPr>
          <p:spPr bwMode="auto">
            <a:xfrm>
              <a:off x="-1" y="1600199"/>
              <a:ext cx="4127498" cy="25146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8"/>
            <p:cNvSpPr>
              <a:spLocks/>
            </p:cNvSpPr>
            <p:nvPr userDrawn="1"/>
          </p:nvSpPr>
          <p:spPr bwMode="auto">
            <a:xfrm>
              <a:off x="-1" y="3581398"/>
              <a:ext cx="1600200" cy="3276599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9"/>
            <p:cNvSpPr>
              <a:spLocks/>
            </p:cNvSpPr>
            <p:nvPr userDrawn="1"/>
          </p:nvSpPr>
          <p:spPr bwMode="auto">
            <a:xfrm>
              <a:off x="0" y="2438399"/>
              <a:ext cx="2895599" cy="2154237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0"/>
            <p:cNvSpPr>
              <a:spLocks/>
            </p:cNvSpPr>
            <p:nvPr userDrawn="1"/>
          </p:nvSpPr>
          <p:spPr bwMode="auto">
            <a:xfrm>
              <a:off x="1224419" y="3886199"/>
              <a:ext cx="3276599" cy="2971800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1"/>
            <p:cNvSpPr>
              <a:spLocks/>
            </p:cNvSpPr>
            <p:nvPr userDrawn="1"/>
          </p:nvSpPr>
          <p:spPr bwMode="auto">
            <a:xfrm>
              <a:off x="876758" y="3994150"/>
              <a:ext cx="1719262" cy="2863850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7" name="Freeform 46"/>
          <p:cNvSpPr>
            <a:spLocks/>
          </p:cNvSpPr>
          <p:nvPr userDrawn="1"/>
        </p:nvSpPr>
        <p:spPr bwMode="auto">
          <a:xfrm>
            <a:off x="7543800" y="0"/>
            <a:ext cx="1600201" cy="2209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32" y="0"/>
              </a:cxn>
              <a:cxn ang="0">
                <a:pos x="1432" y="3492"/>
              </a:cxn>
              <a:cxn ang="0">
                <a:pos x="1419" y="3252"/>
              </a:cxn>
              <a:cxn ang="0">
                <a:pos x="1406" y="3024"/>
              </a:cxn>
              <a:cxn ang="0">
                <a:pos x="1393" y="2807"/>
              </a:cxn>
              <a:cxn ang="0">
                <a:pos x="1379" y="2601"/>
              </a:cxn>
              <a:cxn ang="0">
                <a:pos x="1364" y="2407"/>
              </a:cxn>
              <a:cxn ang="0">
                <a:pos x="1348" y="2222"/>
              </a:cxn>
              <a:cxn ang="0">
                <a:pos x="1330" y="2047"/>
              </a:cxn>
              <a:cxn ang="0">
                <a:pos x="1311" y="1881"/>
              </a:cxn>
              <a:cxn ang="0">
                <a:pos x="1291" y="1726"/>
              </a:cxn>
              <a:cxn ang="0">
                <a:pos x="1268" y="1580"/>
              </a:cxn>
              <a:cxn ang="0">
                <a:pos x="1245" y="1442"/>
              </a:cxn>
              <a:cxn ang="0">
                <a:pos x="1218" y="1313"/>
              </a:cxn>
              <a:cxn ang="0">
                <a:pos x="1190" y="1192"/>
              </a:cxn>
              <a:cxn ang="0">
                <a:pos x="1158" y="1078"/>
              </a:cxn>
              <a:cxn ang="0">
                <a:pos x="1125" y="973"/>
              </a:cxn>
              <a:cxn ang="0">
                <a:pos x="1089" y="873"/>
              </a:cxn>
              <a:cxn ang="0">
                <a:pos x="1049" y="781"/>
              </a:cxn>
              <a:cxn ang="0">
                <a:pos x="1007" y="696"/>
              </a:cxn>
              <a:cxn ang="0">
                <a:pos x="962" y="617"/>
              </a:cxn>
              <a:cxn ang="0">
                <a:pos x="913" y="544"/>
              </a:cxn>
              <a:cxn ang="0">
                <a:pos x="860" y="475"/>
              </a:cxn>
              <a:cxn ang="0">
                <a:pos x="804" y="413"/>
              </a:cxn>
              <a:cxn ang="0">
                <a:pos x="744" y="354"/>
              </a:cxn>
              <a:cxn ang="0">
                <a:pos x="680" y="301"/>
              </a:cxn>
              <a:cxn ang="0">
                <a:pos x="611" y="252"/>
              </a:cxn>
              <a:cxn ang="0">
                <a:pos x="539" y="206"/>
              </a:cxn>
              <a:cxn ang="0">
                <a:pos x="461" y="165"/>
              </a:cxn>
              <a:cxn ang="0">
                <a:pos x="379" y="128"/>
              </a:cxn>
              <a:cxn ang="0">
                <a:pos x="292" y="92"/>
              </a:cxn>
              <a:cxn ang="0">
                <a:pos x="200" y="59"/>
              </a:cxn>
              <a:cxn ang="0">
                <a:pos x="103" y="28"/>
              </a:cxn>
              <a:cxn ang="0">
                <a:pos x="0" y="0"/>
              </a:cxn>
            </a:cxnLst>
            <a:rect l="0" t="0" r="r" b="b"/>
            <a:pathLst>
              <a:path w="1432" h="3492">
                <a:moveTo>
                  <a:pt x="0" y="0"/>
                </a:moveTo>
                <a:lnTo>
                  <a:pt x="1432" y="0"/>
                </a:lnTo>
                <a:lnTo>
                  <a:pt x="1432" y="3492"/>
                </a:lnTo>
                <a:lnTo>
                  <a:pt x="1419" y="3252"/>
                </a:lnTo>
                <a:lnTo>
                  <a:pt x="1406" y="3024"/>
                </a:lnTo>
                <a:lnTo>
                  <a:pt x="1393" y="2807"/>
                </a:lnTo>
                <a:lnTo>
                  <a:pt x="1379" y="2601"/>
                </a:lnTo>
                <a:lnTo>
                  <a:pt x="1364" y="2407"/>
                </a:lnTo>
                <a:lnTo>
                  <a:pt x="1348" y="2222"/>
                </a:lnTo>
                <a:lnTo>
                  <a:pt x="1330" y="2047"/>
                </a:lnTo>
                <a:lnTo>
                  <a:pt x="1311" y="1881"/>
                </a:lnTo>
                <a:lnTo>
                  <a:pt x="1291" y="1726"/>
                </a:lnTo>
                <a:lnTo>
                  <a:pt x="1268" y="1580"/>
                </a:lnTo>
                <a:lnTo>
                  <a:pt x="1245" y="1442"/>
                </a:lnTo>
                <a:lnTo>
                  <a:pt x="1218" y="1313"/>
                </a:lnTo>
                <a:lnTo>
                  <a:pt x="1190" y="1192"/>
                </a:lnTo>
                <a:lnTo>
                  <a:pt x="1158" y="1078"/>
                </a:lnTo>
                <a:lnTo>
                  <a:pt x="1125" y="973"/>
                </a:lnTo>
                <a:lnTo>
                  <a:pt x="1089" y="873"/>
                </a:lnTo>
                <a:lnTo>
                  <a:pt x="1049" y="781"/>
                </a:lnTo>
                <a:lnTo>
                  <a:pt x="1007" y="696"/>
                </a:lnTo>
                <a:lnTo>
                  <a:pt x="962" y="617"/>
                </a:lnTo>
                <a:lnTo>
                  <a:pt x="913" y="544"/>
                </a:lnTo>
                <a:lnTo>
                  <a:pt x="860" y="475"/>
                </a:lnTo>
                <a:lnTo>
                  <a:pt x="804" y="413"/>
                </a:lnTo>
                <a:lnTo>
                  <a:pt x="744" y="354"/>
                </a:lnTo>
                <a:lnTo>
                  <a:pt x="680" y="301"/>
                </a:lnTo>
                <a:lnTo>
                  <a:pt x="611" y="252"/>
                </a:lnTo>
                <a:lnTo>
                  <a:pt x="539" y="206"/>
                </a:lnTo>
                <a:lnTo>
                  <a:pt x="461" y="165"/>
                </a:lnTo>
                <a:lnTo>
                  <a:pt x="379" y="128"/>
                </a:lnTo>
                <a:lnTo>
                  <a:pt x="292" y="92"/>
                </a:lnTo>
                <a:lnTo>
                  <a:pt x="200" y="59"/>
                </a:lnTo>
                <a:lnTo>
                  <a:pt x="103" y="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Freeform 47"/>
          <p:cNvSpPr>
            <a:spLocks/>
          </p:cNvSpPr>
          <p:nvPr userDrawn="1"/>
        </p:nvSpPr>
        <p:spPr bwMode="auto">
          <a:xfrm>
            <a:off x="3733800" y="5715000"/>
            <a:ext cx="5029200" cy="762000"/>
          </a:xfrm>
          <a:custGeom>
            <a:avLst/>
            <a:gdLst/>
            <a:ahLst/>
            <a:cxnLst>
              <a:cxn ang="0">
                <a:pos x="17264" y="180"/>
              </a:cxn>
              <a:cxn ang="0">
                <a:pos x="16706" y="689"/>
              </a:cxn>
              <a:cxn ang="0">
                <a:pos x="15959" y="1141"/>
              </a:cxn>
              <a:cxn ang="0">
                <a:pos x="15050" y="1535"/>
              </a:cxn>
              <a:cxn ang="0">
                <a:pos x="14003" y="1871"/>
              </a:cxn>
              <a:cxn ang="0">
                <a:pos x="12844" y="2151"/>
              </a:cxn>
              <a:cxn ang="0">
                <a:pos x="11599" y="2374"/>
              </a:cxn>
              <a:cxn ang="0">
                <a:pos x="10294" y="2540"/>
              </a:cxn>
              <a:cxn ang="0">
                <a:pos x="8951" y="2649"/>
              </a:cxn>
              <a:cxn ang="0">
                <a:pos x="7599" y="2704"/>
              </a:cxn>
              <a:cxn ang="0">
                <a:pos x="6264" y="2702"/>
              </a:cxn>
              <a:cxn ang="0">
                <a:pos x="4968" y="2645"/>
              </a:cxn>
              <a:cxn ang="0">
                <a:pos x="3740" y="2534"/>
              </a:cxn>
              <a:cxn ang="0">
                <a:pos x="2603" y="2367"/>
              </a:cxn>
              <a:cxn ang="0">
                <a:pos x="1584" y="2147"/>
              </a:cxn>
              <a:cxn ang="0">
                <a:pos x="708" y="1871"/>
              </a:cxn>
              <a:cxn ang="0">
                <a:pos x="0" y="1543"/>
              </a:cxn>
              <a:cxn ang="0">
                <a:pos x="341" y="1635"/>
              </a:cxn>
              <a:cxn ang="0">
                <a:pos x="1155" y="1920"/>
              </a:cxn>
              <a:cxn ang="0">
                <a:pos x="2121" y="2151"/>
              </a:cxn>
              <a:cxn ang="0">
                <a:pos x="3215" y="2331"/>
              </a:cxn>
              <a:cxn ang="0">
                <a:pos x="4413" y="2457"/>
              </a:cxn>
              <a:cxn ang="0">
                <a:pos x="5686" y="2531"/>
              </a:cxn>
              <a:cxn ang="0">
                <a:pos x="7011" y="2550"/>
              </a:cxn>
              <a:cxn ang="0">
                <a:pos x="8361" y="2515"/>
              </a:cxn>
              <a:cxn ang="0">
                <a:pos x="9712" y="2426"/>
              </a:cxn>
              <a:cxn ang="0">
                <a:pos x="11037" y="2283"/>
              </a:cxn>
              <a:cxn ang="0">
                <a:pos x="12311" y="2084"/>
              </a:cxn>
              <a:cxn ang="0">
                <a:pos x="13509" y="1831"/>
              </a:cxn>
              <a:cxn ang="0">
                <a:pos x="14604" y="1522"/>
              </a:cxn>
              <a:cxn ang="0">
                <a:pos x="15571" y="1158"/>
              </a:cxn>
              <a:cxn ang="0">
                <a:pos x="16386" y="737"/>
              </a:cxn>
              <a:cxn ang="0">
                <a:pos x="17021" y="260"/>
              </a:cxn>
            </a:cxnLst>
            <a:rect l="0" t="0" r="r" b="b"/>
            <a:pathLst>
              <a:path w="17264" h="2710">
                <a:moveTo>
                  <a:pt x="17264" y="0"/>
                </a:moveTo>
                <a:lnTo>
                  <a:pt x="17264" y="180"/>
                </a:lnTo>
                <a:lnTo>
                  <a:pt x="17010" y="442"/>
                </a:lnTo>
                <a:lnTo>
                  <a:pt x="16706" y="689"/>
                </a:lnTo>
                <a:lnTo>
                  <a:pt x="16354" y="923"/>
                </a:lnTo>
                <a:lnTo>
                  <a:pt x="15959" y="1141"/>
                </a:lnTo>
                <a:lnTo>
                  <a:pt x="15524" y="1345"/>
                </a:lnTo>
                <a:lnTo>
                  <a:pt x="15050" y="1535"/>
                </a:lnTo>
                <a:lnTo>
                  <a:pt x="14543" y="1710"/>
                </a:lnTo>
                <a:lnTo>
                  <a:pt x="14003" y="1871"/>
                </a:lnTo>
                <a:lnTo>
                  <a:pt x="13437" y="2018"/>
                </a:lnTo>
                <a:lnTo>
                  <a:pt x="12844" y="2151"/>
                </a:lnTo>
                <a:lnTo>
                  <a:pt x="12232" y="2269"/>
                </a:lnTo>
                <a:lnTo>
                  <a:pt x="11599" y="2374"/>
                </a:lnTo>
                <a:lnTo>
                  <a:pt x="10952" y="2464"/>
                </a:lnTo>
                <a:lnTo>
                  <a:pt x="10294" y="2540"/>
                </a:lnTo>
                <a:lnTo>
                  <a:pt x="9625" y="2602"/>
                </a:lnTo>
                <a:lnTo>
                  <a:pt x="8951" y="2649"/>
                </a:lnTo>
                <a:lnTo>
                  <a:pt x="8275" y="2684"/>
                </a:lnTo>
                <a:lnTo>
                  <a:pt x="7599" y="2704"/>
                </a:lnTo>
                <a:lnTo>
                  <a:pt x="6928" y="2710"/>
                </a:lnTo>
                <a:lnTo>
                  <a:pt x="6264" y="2702"/>
                </a:lnTo>
                <a:lnTo>
                  <a:pt x="5609" y="2681"/>
                </a:lnTo>
                <a:lnTo>
                  <a:pt x="4968" y="2645"/>
                </a:lnTo>
                <a:lnTo>
                  <a:pt x="4344" y="2597"/>
                </a:lnTo>
                <a:lnTo>
                  <a:pt x="3740" y="2534"/>
                </a:lnTo>
                <a:lnTo>
                  <a:pt x="3158" y="2457"/>
                </a:lnTo>
                <a:lnTo>
                  <a:pt x="2603" y="2367"/>
                </a:lnTo>
                <a:lnTo>
                  <a:pt x="2077" y="2264"/>
                </a:lnTo>
                <a:lnTo>
                  <a:pt x="1584" y="2147"/>
                </a:lnTo>
                <a:lnTo>
                  <a:pt x="1126" y="2016"/>
                </a:lnTo>
                <a:lnTo>
                  <a:pt x="708" y="1871"/>
                </a:lnTo>
                <a:lnTo>
                  <a:pt x="331" y="1714"/>
                </a:lnTo>
                <a:lnTo>
                  <a:pt x="0" y="1543"/>
                </a:lnTo>
                <a:lnTo>
                  <a:pt x="0" y="1474"/>
                </a:lnTo>
                <a:lnTo>
                  <a:pt x="341" y="1635"/>
                </a:lnTo>
                <a:lnTo>
                  <a:pt x="727" y="1784"/>
                </a:lnTo>
                <a:lnTo>
                  <a:pt x="1155" y="1920"/>
                </a:lnTo>
                <a:lnTo>
                  <a:pt x="1621" y="2042"/>
                </a:lnTo>
                <a:lnTo>
                  <a:pt x="2121" y="2151"/>
                </a:lnTo>
                <a:lnTo>
                  <a:pt x="2654" y="2249"/>
                </a:lnTo>
                <a:lnTo>
                  <a:pt x="3215" y="2331"/>
                </a:lnTo>
                <a:lnTo>
                  <a:pt x="3803" y="2401"/>
                </a:lnTo>
                <a:lnTo>
                  <a:pt x="4413" y="2457"/>
                </a:lnTo>
                <a:lnTo>
                  <a:pt x="5041" y="2500"/>
                </a:lnTo>
                <a:lnTo>
                  <a:pt x="5686" y="2531"/>
                </a:lnTo>
                <a:lnTo>
                  <a:pt x="6343" y="2547"/>
                </a:lnTo>
                <a:lnTo>
                  <a:pt x="7011" y="2550"/>
                </a:lnTo>
                <a:lnTo>
                  <a:pt x="7685" y="2539"/>
                </a:lnTo>
                <a:lnTo>
                  <a:pt x="8361" y="2515"/>
                </a:lnTo>
                <a:lnTo>
                  <a:pt x="9039" y="2478"/>
                </a:lnTo>
                <a:lnTo>
                  <a:pt x="9712" y="2426"/>
                </a:lnTo>
                <a:lnTo>
                  <a:pt x="10379" y="2361"/>
                </a:lnTo>
                <a:lnTo>
                  <a:pt x="11037" y="2283"/>
                </a:lnTo>
                <a:lnTo>
                  <a:pt x="11682" y="2190"/>
                </a:lnTo>
                <a:lnTo>
                  <a:pt x="12311" y="2084"/>
                </a:lnTo>
                <a:lnTo>
                  <a:pt x="12921" y="1964"/>
                </a:lnTo>
                <a:lnTo>
                  <a:pt x="13509" y="1831"/>
                </a:lnTo>
                <a:lnTo>
                  <a:pt x="14070" y="1683"/>
                </a:lnTo>
                <a:lnTo>
                  <a:pt x="14604" y="1522"/>
                </a:lnTo>
                <a:lnTo>
                  <a:pt x="15105" y="1347"/>
                </a:lnTo>
                <a:lnTo>
                  <a:pt x="15571" y="1158"/>
                </a:lnTo>
                <a:lnTo>
                  <a:pt x="15999" y="954"/>
                </a:lnTo>
                <a:lnTo>
                  <a:pt x="16386" y="737"/>
                </a:lnTo>
                <a:lnTo>
                  <a:pt x="16728" y="506"/>
                </a:lnTo>
                <a:lnTo>
                  <a:pt x="17021" y="260"/>
                </a:lnTo>
                <a:lnTo>
                  <a:pt x="17264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accent2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990600" y="1116449"/>
            <a:ext cx="6858000" cy="707886"/>
          </a:xfrm>
        </p:spPr>
        <p:txBody>
          <a:bodyPr wrap="square">
            <a:spAutoFit/>
          </a:bodyPr>
          <a:lstStyle>
            <a:lvl1pPr algn="r">
              <a:defRPr sz="4000">
                <a:solidFill>
                  <a:srgbClr val="55A10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990600" y="1900535"/>
            <a:ext cx="6858000" cy="523220"/>
          </a:xfrm>
        </p:spPr>
        <p:txBody>
          <a:bodyPr wrap="square">
            <a:spAutoFit/>
          </a:bodyPr>
          <a:lstStyle>
            <a:lvl1pPr marL="0" indent="0" algn="r">
              <a:buNone/>
              <a:defRPr sz="2800" b="1"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F1548-A370-498C-A14B-E715C2319CD9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0" y="0"/>
            <a:ext cx="9144001" cy="6858000"/>
            <a:chOff x="0" y="0"/>
            <a:chExt cx="9144001" cy="6858000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7543800" y="0"/>
              <a:ext cx="1600201" cy="22098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32" y="0"/>
                </a:cxn>
                <a:cxn ang="0">
                  <a:pos x="1432" y="3492"/>
                </a:cxn>
                <a:cxn ang="0">
                  <a:pos x="1419" y="3252"/>
                </a:cxn>
                <a:cxn ang="0">
                  <a:pos x="1406" y="3024"/>
                </a:cxn>
                <a:cxn ang="0">
                  <a:pos x="1393" y="2807"/>
                </a:cxn>
                <a:cxn ang="0">
                  <a:pos x="1379" y="2601"/>
                </a:cxn>
                <a:cxn ang="0">
                  <a:pos x="1364" y="2407"/>
                </a:cxn>
                <a:cxn ang="0">
                  <a:pos x="1348" y="2222"/>
                </a:cxn>
                <a:cxn ang="0">
                  <a:pos x="1330" y="2047"/>
                </a:cxn>
                <a:cxn ang="0">
                  <a:pos x="1311" y="1881"/>
                </a:cxn>
                <a:cxn ang="0">
                  <a:pos x="1291" y="1726"/>
                </a:cxn>
                <a:cxn ang="0">
                  <a:pos x="1268" y="1580"/>
                </a:cxn>
                <a:cxn ang="0">
                  <a:pos x="1245" y="1442"/>
                </a:cxn>
                <a:cxn ang="0">
                  <a:pos x="1218" y="1313"/>
                </a:cxn>
                <a:cxn ang="0">
                  <a:pos x="1190" y="1192"/>
                </a:cxn>
                <a:cxn ang="0">
                  <a:pos x="1158" y="1078"/>
                </a:cxn>
                <a:cxn ang="0">
                  <a:pos x="1125" y="973"/>
                </a:cxn>
                <a:cxn ang="0">
                  <a:pos x="1089" y="873"/>
                </a:cxn>
                <a:cxn ang="0">
                  <a:pos x="1049" y="781"/>
                </a:cxn>
                <a:cxn ang="0">
                  <a:pos x="1007" y="696"/>
                </a:cxn>
                <a:cxn ang="0">
                  <a:pos x="962" y="617"/>
                </a:cxn>
                <a:cxn ang="0">
                  <a:pos x="913" y="544"/>
                </a:cxn>
                <a:cxn ang="0">
                  <a:pos x="860" y="475"/>
                </a:cxn>
                <a:cxn ang="0">
                  <a:pos x="804" y="413"/>
                </a:cxn>
                <a:cxn ang="0">
                  <a:pos x="744" y="354"/>
                </a:cxn>
                <a:cxn ang="0">
                  <a:pos x="680" y="301"/>
                </a:cxn>
                <a:cxn ang="0">
                  <a:pos x="611" y="252"/>
                </a:cxn>
                <a:cxn ang="0">
                  <a:pos x="539" y="206"/>
                </a:cxn>
                <a:cxn ang="0">
                  <a:pos x="461" y="165"/>
                </a:cxn>
                <a:cxn ang="0">
                  <a:pos x="379" y="128"/>
                </a:cxn>
                <a:cxn ang="0">
                  <a:pos x="292" y="92"/>
                </a:cxn>
                <a:cxn ang="0">
                  <a:pos x="200" y="59"/>
                </a:cxn>
                <a:cxn ang="0">
                  <a:pos x="103" y="28"/>
                </a:cxn>
                <a:cxn ang="0">
                  <a:pos x="0" y="0"/>
                </a:cxn>
              </a:cxnLst>
              <a:rect l="0" t="0" r="r" b="b"/>
              <a:pathLst>
                <a:path w="1432" h="3492">
                  <a:moveTo>
                    <a:pt x="0" y="0"/>
                  </a:moveTo>
                  <a:lnTo>
                    <a:pt x="1432" y="0"/>
                  </a:lnTo>
                  <a:lnTo>
                    <a:pt x="1432" y="3492"/>
                  </a:lnTo>
                  <a:lnTo>
                    <a:pt x="1419" y="3252"/>
                  </a:lnTo>
                  <a:lnTo>
                    <a:pt x="1406" y="3024"/>
                  </a:lnTo>
                  <a:lnTo>
                    <a:pt x="1393" y="2807"/>
                  </a:lnTo>
                  <a:lnTo>
                    <a:pt x="1379" y="2601"/>
                  </a:lnTo>
                  <a:lnTo>
                    <a:pt x="1364" y="2407"/>
                  </a:lnTo>
                  <a:lnTo>
                    <a:pt x="1348" y="2222"/>
                  </a:lnTo>
                  <a:lnTo>
                    <a:pt x="1330" y="2047"/>
                  </a:lnTo>
                  <a:lnTo>
                    <a:pt x="1311" y="1881"/>
                  </a:lnTo>
                  <a:lnTo>
                    <a:pt x="1291" y="1726"/>
                  </a:lnTo>
                  <a:lnTo>
                    <a:pt x="1268" y="1580"/>
                  </a:lnTo>
                  <a:lnTo>
                    <a:pt x="1245" y="1442"/>
                  </a:lnTo>
                  <a:lnTo>
                    <a:pt x="1218" y="1313"/>
                  </a:lnTo>
                  <a:lnTo>
                    <a:pt x="1190" y="1192"/>
                  </a:lnTo>
                  <a:lnTo>
                    <a:pt x="1158" y="1078"/>
                  </a:lnTo>
                  <a:lnTo>
                    <a:pt x="1125" y="973"/>
                  </a:lnTo>
                  <a:lnTo>
                    <a:pt x="1089" y="873"/>
                  </a:lnTo>
                  <a:lnTo>
                    <a:pt x="1049" y="781"/>
                  </a:lnTo>
                  <a:lnTo>
                    <a:pt x="1007" y="696"/>
                  </a:lnTo>
                  <a:lnTo>
                    <a:pt x="962" y="617"/>
                  </a:lnTo>
                  <a:lnTo>
                    <a:pt x="913" y="544"/>
                  </a:lnTo>
                  <a:lnTo>
                    <a:pt x="860" y="475"/>
                  </a:lnTo>
                  <a:lnTo>
                    <a:pt x="804" y="413"/>
                  </a:lnTo>
                  <a:lnTo>
                    <a:pt x="744" y="354"/>
                  </a:lnTo>
                  <a:lnTo>
                    <a:pt x="680" y="301"/>
                  </a:lnTo>
                  <a:lnTo>
                    <a:pt x="611" y="252"/>
                  </a:lnTo>
                  <a:lnTo>
                    <a:pt x="539" y="206"/>
                  </a:lnTo>
                  <a:lnTo>
                    <a:pt x="461" y="165"/>
                  </a:lnTo>
                  <a:lnTo>
                    <a:pt x="379" y="128"/>
                  </a:lnTo>
                  <a:lnTo>
                    <a:pt x="292" y="92"/>
                  </a:lnTo>
                  <a:lnTo>
                    <a:pt x="200" y="59"/>
                  </a:lnTo>
                  <a:lnTo>
                    <a:pt x="10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3733800" y="5715000"/>
              <a:ext cx="5029200" cy="762000"/>
            </a:xfrm>
            <a:custGeom>
              <a:avLst/>
              <a:gdLst/>
              <a:ahLst/>
              <a:cxnLst>
                <a:cxn ang="0">
                  <a:pos x="17264" y="180"/>
                </a:cxn>
                <a:cxn ang="0">
                  <a:pos x="16706" y="689"/>
                </a:cxn>
                <a:cxn ang="0">
                  <a:pos x="15959" y="1141"/>
                </a:cxn>
                <a:cxn ang="0">
                  <a:pos x="15050" y="1535"/>
                </a:cxn>
                <a:cxn ang="0">
                  <a:pos x="14003" y="1871"/>
                </a:cxn>
                <a:cxn ang="0">
                  <a:pos x="12844" y="2151"/>
                </a:cxn>
                <a:cxn ang="0">
                  <a:pos x="11599" y="2374"/>
                </a:cxn>
                <a:cxn ang="0">
                  <a:pos x="10294" y="2540"/>
                </a:cxn>
                <a:cxn ang="0">
                  <a:pos x="8951" y="2649"/>
                </a:cxn>
                <a:cxn ang="0">
                  <a:pos x="7599" y="2704"/>
                </a:cxn>
                <a:cxn ang="0">
                  <a:pos x="6264" y="2702"/>
                </a:cxn>
                <a:cxn ang="0">
                  <a:pos x="4968" y="2645"/>
                </a:cxn>
                <a:cxn ang="0">
                  <a:pos x="3740" y="2534"/>
                </a:cxn>
                <a:cxn ang="0">
                  <a:pos x="2603" y="2367"/>
                </a:cxn>
                <a:cxn ang="0">
                  <a:pos x="1584" y="2147"/>
                </a:cxn>
                <a:cxn ang="0">
                  <a:pos x="708" y="1871"/>
                </a:cxn>
                <a:cxn ang="0">
                  <a:pos x="0" y="1543"/>
                </a:cxn>
                <a:cxn ang="0">
                  <a:pos x="341" y="1635"/>
                </a:cxn>
                <a:cxn ang="0">
                  <a:pos x="1155" y="1920"/>
                </a:cxn>
                <a:cxn ang="0">
                  <a:pos x="2121" y="2151"/>
                </a:cxn>
                <a:cxn ang="0">
                  <a:pos x="3215" y="2331"/>
                </a:cxn>
                <a:cxn ang="0">
                  <a:pos x="4413" y="2457"/>
                </a:cxn>
                <a:cxn ang="0">
                  <a:pos x="5686" y="2531"/>
                </a:cxn>
                <a:cxn ang="0">
                  <a:pos x="7011" y="2550"/>
                </a:cxn>
                <a:cxn ang="0">
                  <a:pos x="8361" y="2515"/>
                </a:cxn>
                <a:cxn ang="0">
                  <a:pos x="9712" y="2426"/>
                </a:cxn>
                <a:cxn ang="0">
                  <a:pos x="11037" y="2283"/>
                </a:cxn>
                <a:cxn ang="0">
                  <a:pos x="12311" y="2084"/>
                </a:cxn>
                <a:cxn ang="0">
                  <a:pos x="13509" y="1831"/>
                </a:cxn>
                <a:cxn ang="0">
                  <a:pos x="14604" y="1522"/>
                </a:cxn>
                <a:cxn ang="0">
                  <a:pos x="15571" y="1158"/>
                </a:cxn>
                <a:cxn ang="0">
                  <a:pos x="16386" y="737"/>
                </a:cxn>
                <a:cxn ang="0">
                  <a:pos x="17021" y="260"/>
                </a:cxn>
              </a:cxnLst>
              <a:rect l="0" t="0" r="r" b="b"/>
              <a:pathLst>
                <a:path w="17264" h="2710">
                  <a:moveTo>
                    <a:pt x="17264" y="0"/>
                  </a:moveTo>
                  <a:lnTo>
                    <a:pt x="17264" y="180"/>
                  </a:lnTo>
                  <a:lnTo>
                    <a:pt x="17010" y="442"/>
                  </a:lnTo>
                  <a:lnTo>
                    <a:pt x="16706" y="689"/>
                  </a:lnTo>
                  <a:lnTo>
                    <a:pt x="16354" y="923"/>
                  </a:lnTo>
                  <a:lnTo>
                    <a:pt x="15959" y="1141"/>
                  </a:lnTo>
                  <a:lnTo>
                    <a:pt x="15524" y="1345"/>
                  </a:lnTo>
                  <a:lnTo>
                    <a:pt x="15050" y="1535"/>
                  </a:lnTo>
                  <a:lnTo>
                    <a:pt x="14543" y="1710"/>
                  </a:lnTo>
                  <a:lnTo>
                    <a:pt x="14003" y="1871"/>
                  </a:lnTo>
                  <a:lnTo>
                    <a:pt x="13437" y="2018"/>
                  </a:lnTo>
                  <a:lnTo>
                    <a:pt x="12844" y="2151"/>
                  </a:lnTo>
                  <a:lnTo>
                    <a:pt x="12232" y="2269"/>
                  </a:lnTo>
                  <a:lnTo>
                    <a:pt x="11599" y="2374"/>
                  </a:lnTo>
                  <a:lnTo>
                    <a:pt x="10952" y="2464"/>
                  </a:lnTo>
                  <a:lnTo>
                    <a:pt x="10294" y="2540"/>
                  </a:lnTo>
                  <a:lnTo>
                    <a:pt x="9625" y="2602"/>
                  </a:lnTo>
                  <a:lnTo>
                    <a:pt x="8951" y="2649"/>
                  </a:lnTo>
                  <a:lnTo>
                    <a:pt x="8275" y="2684"/>
                  </a:lnTo>
                  <a:lnTo>
                    <a:pt x="7599" y="2704"/>
                  </a:lnTo>
                  <a:lnTo>
                    <a:pt x="6928" y="2710"/>
                  </a:lnTo>
                  <a:lnTo>
                    <a:pt x="6264" y="2702"/>
                  </a:lnTo>
                  <a:lnTo>
                    <a:pt x="5609" y="2681"/>
                  </a:lnTo>
                  <a:lnTo>
                    <a:pt x="4968" y="2645"/>
                  </a:lnTo>
                  <a:lnTo>
                    <a:pt x="4344" y="2597"/>
                  </a:lnTo>
                  <a:lnTo>
                    <a:pt x="3740" y="2534"/>
                  </a:lnTo>
                  <a:lnTo>
                    <a:pt x="3158" y="2457"/>
                  </a:lnTo>
                  <a:lnTo>
                    <a:pt x="2603" y="2367"/>
                  </a:lnTo>
                  <a:lnTo>
                    <a:pt x="2077" y="2264"/>
                  </a:lnTo>
                  <a:lnTo>
                    <a:pt x="1584" y="2147"/>
                  </a:lnTo>
                  <a:lnTo>
                    <a:pt x="1126" y="2016"/>
                  </a:lnTo>
                  <a:lnTo>
                    <a:pt x="708" y="1871"/>
                  </a:lnTo>
                  <a:lnTo>
                    <a:pt x="331" y="1714"/>
                  </a:lnTo>
                  <a:lnTo>
                    <a:pt x="0" y="1543"/>
                  </a:lnTo>
                  <a:lnTo>
                    <a:pt x="0" y="1474"/>
                  </a:lnTo>
                  <a:lnTo>
                    <a:pt x="341" y="1635"/>
                  </a:lnTo>
                  <a:lnTo>
                    <a:pt x="727" y="1784"/>
                  </a:lnTo>
                  <a:lnTo>
                    <a:pt x="1155" y="1920"/>
                  </a:lnTo>
                  <a:lnTo>
                    <a:pt x="1621" y="2042"/>
                  </a:lnTo>
                  <a:lnTo>
                    <a:pt x="2121" y="2151"/>
                  </a:lnTo>
                  <a:lnTo>
                    <a:pt x="2654" y="2249"/>
                  </a:lnTo>
                  <a:lnTo>
                    <a:pt x="3215" y="2331"/>
                  </a:lnTo>
                  <a:lnTo>
                    <a:pt x="3803" y="2401"/>
                  </a:lnTo>
                  <a:lnTo>
                    <a:pt x="4413" y="2457"/>
                  </a:lnTo>
                  <a:lnTo>
                    <a:pt x="5041" y="2500"/>
                  </a:lnTo>
                  <a:lnTo>
                    <a:pt x="5686" y="2531"/>
                  </a:lnTo>
                  <a:lnTo>
                    <a:pt x="6343" y="2547"/>
                  </a:lnTo>
                  <a:lnTo>
                    <a:pt x="7011" y="2550"/>
                  </a:lnTo>
                  <a:lnTo>
                    <a:pt x="7685" y="2539"/>
                  </a:lnTo>
                  <a:lnTo>
                    <a:pt x="8361" y="2515"/>
                  </a:lnTo>
                  <a:lnTo>
                    <a:pt x="9039" y="2478"/>
                  </a:lnTo>
                  <a:lnTo>
                    <a:pt x="9712" y="2426"/>
                  </a:lnTo>
                  <a:lnTo>
                    <a:pt x="10379" y="2361"/>
                  </a:lnTo>
                  <a:lnTo>
                    <a:pt x="11037" y="2283"/>
                  </a:lnTo>
                  <a:lnTo>
                    <a:pt x="11682" y="2190"/>
                  </a:lnTo>
                  <a:lnTo>
                    <a:pt x="12311" y="2084"/>
                  </a:lnTo>
                  <a:lnTo>
                    <a:pt x="12921" y="1964"/>
                  </a:lnTo>
                  <a:lnTo>
                    <a:pt x="13509" y="1831"/>
                  </a:lnTo>
                  <a:lnTo>
                    <a:pt x="14070" y="1683"/>
                  </a:lnTo>
                  <a:lnTo>
                    <a:pt x="14604" y="1522"/>
                  </a:lnTo>
                  <a:lnTo>
                    <a:pt x="15105" y="1347"/>
                  </a:lnTo>
                  <a:lnTo>
                    <a:pt x="15571" y="1158"/>
                  </a:lnTo>
                  <a:lnTo>
                    <a:pt x="15999" y="954"/>
                  </a:lnTo>
                  <a:lnTo>
                    <a:pt x="16386" y="737"/>
                  </a:lnTo>
                  <a:lnTo>
                    <a:pt x="16728" y="506"/>
                  </a:lnTo>
                  <a:lnTo>
                    <a:pt x="17021" y="260"/>
                  </a:lnTo>
                  <a:lnTo>
                    <a:pt x="172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50000">
                  <a:schemeClr val="accent2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0" y="2855091"/>
            <a:ext cx="3581400" cy="4002909"/>
            <a:chOff x="0" y="2533588"/>
            <a:chExt cx="8022336" cy="8966516"/>
          </a:xfrm>
        </p:grpSpPr>
        <p:sp>
          <p:nvSpPr>
            <p:cNvPr id="13" name="Freeform 7"/>
            <p:cNvSpPr>
              <a:spLocks/>
            </p:cNvSpPr>
            <p:nvPr userDrawn="1"/>
          </p:nvSpPr>
          <p:spPr bwMode="auto">
            <a:xfrm>
              <a:off x="0" y="2533588"/>
              <a:ext cx="4127500" cy="251459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8"/>
            <p:cNvSpPr>
              <a:spLocks/>
            </p:cNvSpPr>
            <p:nvPr userDrawn="1"/>
          </p:nvSpPr>
          <p:spPr bwMode="auto">
            <a:xfrm>
              <a:off x="0" y="4980432"/>
              <a:ext cx="3184026" cy="6519672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9"/>
            <p:cNvSpPr>
              <a:spLocks/>
            </p:cNvSpPr>
            <p:nvPr userDrawn="1"/>
          </p:nvSpPr>
          <p:spPr bwMode="auto">
            <a:xfrm>
              <a:off x="0" y="3371787"/>
              <a:ext cx="2895599" cy="2154237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0"/>
            <p:cNvSpPr>
              <a:spLocks/>
            </p:cNvSpPr>
            <p:nvPr userDrawn="1"/>
          </p:nvSpPr>
          <p:spPr bwMode="auto">
            <a:xfrm>
              <a:off x="1502664" y="5586916"/>
              <a:ext cx="6519672" cy="5913188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1"/>
            <p:cNvSpPr>
              <a:spLocks/>
            </p:cNvSpPr>
            <p:nvPr userDrawn="1"/>
          </p:nvSpPr>
          <p:spPr bwMode="auto">
            <a:xfrm>
              <a:off x="1155002" y="5801712"/>
              <a:ext cx="3420932" cy="5698392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rgbClr val="4CB71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rgbClr val="CC66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Preparing a Resume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Design Your Resume</a:t>
            </a:r>
            <a:endParaRPr lang="en-US" dirty="0"/>
          </a:p>
        </p:txBody>
      </p:sp>
      <p:pic>
        <p:nvPicPr>
          <p:cNvPr id="6" name="Picture 2" descr="C:\Users\Student Name\AppData\Local\Microsoft\Windows\Temporary Internet Files\Content.IE5\J5YMET9I\MC900442132[1].png"/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590800"/>
            <a:ext cx="4046949" cy="3939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Resume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1447800"/>
            <a:ext cx="5486400" cy="4876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Purpose</a:t>
            </a:r>
          </a:p>
          <a:p>
            <a:pPr>
              <a:lnSpc>
                <a:spcPct val="150000"/>
              </a:lnSpc>
            </a:pPr>
            <a:r>
              <a:rPr lang="en-US" dirty="0"/>
              <a:t>Preparation</a:t>
            </a:r>
          </a:p>
          <a:p>
            <a:pPr>
              <a:lnSpc>
                <a:spcPct val="150000"/>
              </a:lnSpc>
            </a:pPr>
            <a:r>
              <a:rPr lang="en-US" dirty="0"/>
              <a:t>Types of resumes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Chronological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Functional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Job-specific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Situation-specific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657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of a Resume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371600"/>
            <a:ext cx="6553200" cy="46482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Objective</a:t>
            </a:r>
          </a:p>
          <a:p>
            <a:pPr>
              <a:lnSpc>
                <a:spcPct val="150000"/>
              </a:lnSpc>
            </a:pPr>
            <a:r>
              <a:rPr lang="en-US" dirty="0"/>
              <a:t>Education</a:t>
            </a:r>
          </a:p>
          <a:p>
            <a:pPr>
              <a:lnSpc>
                <a:spcPct val="150000"/>
              </a:lnSpc>
            </a:pPr>
            <a:r>
              <a:rPr lang="en-US" dirty="0"/>
              <a:t>Work experience</a:t>
            </a:r>
          </a:p>
          <a:p>
            <a:pPr>
              <a:lnSpc>
                <a:spcPct val="150000"/>
              </a:lnSpc>
            </a:pPr>
            <a:r>
              <a:rPr lang="en-US" dirty="0"/>
              <a:t>Qualifications/skills</a:t>
            </a:r>
          </a:p>
          <a:p>
            <a:pPr>
              <a:lnSpc>
                <a:spcPct val="150000"/>
              </a:lnSpc>
            </a:pPr>
            <a:r>
              <a:rPr lang="en-US" dirty="0"/>
              <a:t>Community service/professional </a:t>
            </a:r>
            <a:r>
              <a:rPr lang="en-US" dirty="0" smtClean="0"/>
              <a:t>organizations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332581"/>
      </p:ext>
    </p:extLst>
  </p:cSld>
  <p:clrMapOvr>
    <a:masterClrMapping/>
  </p:clrMapOvr>
</p:sld>
</file>

<file path=ppt/theme/theme1.xml><?xml version="1.0" encoding="utf-8"?>
<a:theme xmlns:a="http://schemas.openxmlformats.org/drawingml/2006/main" name="GreenWave_BusDesignSlides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30" ma:contentTypeDescription="Create a new document." ma:contentTypeScope="" ma:versionID="41087838991512f75e9e501a456dec9e"/>
</file>

<file path=customXml/itemProps1.xml><?xml version="1.0" encoding="utf-8"?>
<ds:datastoreItem xmlns:ds="http://schemas.openxmlformats.org/officeDocument/2006/customXml" ds:itemID="{E854EE9D-FED5-4CA7-9EDE-C6C4700C639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406B6EB-8CCB-429C-9D3B-EA09378A397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CBE6AEB-43AC-43CE-9DD7-EBA62501C4DA}">
  <ds:schemaRefs>
    <ds:schemaRef ds:uri="http://schemas.microsoft.com/office/2006/metadata/contentType"/>
    <ds:schemaRef ds:uri="http://schemas.microsoft.com/office/2006/metadata/properties/metaAttribut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GreenWave_BusDesignSlides</Template>
  <TotalTime>11</TotalTime>
  <Words>30</Words>
  <Application>Microsoft Office PowerPoint</Application>
  <PresentationFormat>On-screen Show (4:3)</PresentationFormat>
  <Paragraphs>17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GreenWave_BusDesignSlides</vt:lpstr>
      <vt:lpstr>Preparing a Resume</vt:lpstr>
      <vt:lpstr>Resume Design</vt:lpstr>
      <vt:lpstr>Parts of a Resume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Preparing a Resume</dc:title>
  <dc:creator>Student Name</dc:creator>
  <cp:lastModifiedBy>Student Name</cp:lastModifiedBy>
  <cp:revision>2</cp:revision>
  <dcterms:created xsi:type="dcterms:W3CDTF">2010-06-21T22:19:07Z</dcterms:created>
  <dcterms:modified xsi:type="dcterms:W3CDTF">2010-06-21T22:30:57Z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TC103853789990</vt:lpwstr>
  </property>
</Properties>
</file>