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DF0D7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>
            <a:normAutofit/>
          </a:bodyPr>
          <a:lstStyle>
            <a:lvl1pPr marL="0" indent="0" algn="r">
              <a:buNone/>
              <a:defRPr sz="2800" b="1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endParaRPr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4A5AE25-31A0-470B-86C7-A54F045F5CB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413887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CA63C4-47B6-4FC9-A217-74CF466D8705}" type="slidenum">
              <a:rPr lang="en-US" smtClean="0">
                <a:solidFill>
                  <a:srgbClr val="00B050"/>
                </a:solidFill>
              </a:rPr>
              <a:pPr/>
              <a:t>‹#›</a:t>
            </a:fld>
            <a:endParaRPr lang="en-U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59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D261218-4B78-4A36-9E86-3EF53825BDDB}" type="slidenum">
              <a:rPr lang="en-US" smtClean="0">
                <a:solidFill>
                  <a:srgbClr val="00B050"/>
                </a:solidFill>
              </a:rPr>
              <a:pPr/>
              <a:t>‹#›</a:t>
            </a:fld>
            <a:endParaRPr lang="en-U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903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dirty="0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033365-31D7-4A2E-8879-46861EA86871}" type="slidenum">
              <a:rPr lang="en-US" smtClean="0">
                <a:solidFill>
                  <a:srgbClr val="00B050"/>
                </a:solidFill>
              </a:rPr>
              <a:pPr/>
              <a:t>‹#›</a:t>
            </a:fld>
            <a:endParaRPr lang="en-U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751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52F593A-2568-4C61-9237-64741D3537E6}" type="slidenum">
              <a:rPr lang="en-US" smtClean="0">
                <a:solidFill>
                  <a:srgbClr val="00B050"/>
                </a:solidFill>
              </a:rPr>
              <a:pPr/>
              <a:t>‹#›</a:t>
            </a:fld>
            <a:endParaRPr lang="en-U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1738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724611-74E4-4AB2-8B3E-366B9D823056}" type="slidenum">
              <a:rPr lang="en-US" smtClean="0">
                <a:solidFill>
                  <a:srgbClr val="00B050"/>
                </a:solidFill>
              </a:rPr>
              <a:pPr/>
              <a:t>‹#›</a:t>
            </a:fld>
            <a:endParaRPr lang="en-U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984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919B49-27B5-43CA-BA6D-602DA6D3069F}" type="slidenum">
              <a:rPr lang="en-US" smtClean="0">
                <a:solidFill>
                  <a:srgbClr val="00B050"/>
                </a:solidFill>
              </a:rPr>
              <a:pPr/>
              <a:t>‹#›</a:t>
            </a:fld>
            <a:endParaRPr lang="en-U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487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C1993A-E332-40ED-8EC6-803A6DD9D179}" type="slidenum">
              <a:rPr lang="en-US" smtClean="0">
                <a:solidFill>
                  <a:srgbClr val="00B050"/>
                </a:solidFill>
              </a:rPr>
              <a:pPr/>
              <a:t>‹#›</a:t>
            </a:fld>
            <a:endParaRPr lang="en-U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715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E2DB25-3DA1-4B3D-B5D0-7CBF4A4586DA}" type="slidenum">
              <a:rPr lang="en-US" smtClean="0">
                <a:solidFill>
                  <a:srgbClr val="00B050"/>
                </a:solidFill>
              </a:rPr>
              <a:pPr/>
              <a:t>‹#›</a:t>
            </a:fld>
            <a:endParaRPr lang="en-U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5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5D17D9-3D70-459A-B08E-9998F6428604}" type="slidenum">
              <a:rPr lang="en-US" smtClean="0">
                <a:solidFill>
                  <a:srgbClr val="00B050"/>
                </a:solidFill>
              </a:rPr>
              <a:pPr/>
              <a:t>‹#›</a:t>
            </a:fld>
            <a:endParaRPr lang="en-U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230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DF0D7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DF0D7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4E7E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4E7E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29238E-113C-4952-A248-BDF3EDFE85F7}" type="slidenum">
              <a:rPr lang="en-US" smtClean="0">
                <a:solidFill>
                  <a:srgbClr val="F4E7ED"/>
                </a:solidFill>
              </a:rPr>
              <a:pPr/>
              <a:t>‹#›</a:t>
            </a:fld>
            <a:endParaRPr lang="en-US">
              <a:solidFill>
                <a:srgbClr val="F4E7ED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895906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DF0D7"/>
              </a:solidFill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50D72A-E5CE-4572-9E5C-6EF98FCB7C9E}" type="slidenum">
              <a:rPr lang="en-US" smtClean="0">
                <a:solidFill>
                  <a:srgbClr val="00B05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B05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861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CONTACTS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Managing Your Contact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071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Contact Cards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7239000" cy="4029384"/>
          </a:xfrm>
        </p:spPr>
        <p:txBody>
          <a:bodyPr/>
          <a:lstStyle/>
          <a:p>
            <a:r>
              <a:rPr lang="en-US" dirty="0"/>
              <a:t>Keep track of your contacts either electronically or using index cards. Include at least: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Name</a:t>
            </a:r>
          </a:p>
          <a:p>
            <a:pPr lvl="1">
              <a:spcBef>
                <a:spcPts val="900"/>
              </a:spcBef>
            </a:pPr>
            <a:r>
              <a:rPr lang="en-US" dirty="0"/>
              <a:t>Telephone</a:t>
            </a:r>
          </a:p>
          <a:p>
            <a:pPr lvl="1">
              <a:spcBef>
                <a:spcPts val="900"/>
              </a:spcBef>
            </a:pPr>
            <a:r>
              <a:rPr lang="en-US" dirty="0"/>
              <a:t>Date Called or Visited</a:t>
            </a:r>
          </a:p>
          <a:p>
            <a:pPr lvl="1">
              <a:spcBef>
                <a:spcPts val="900"/>
              </a:spcBef>
            </a:pPr>
            <a:r>
              <a:rPr lang="en-US" dirty="0"/>
              <a:t>Leads Provided</a:t>
            </a:r>
          </a:p>
          <a:p>
            <a:pPr lvl="1">
              <a:spcBef>
                <a:spcPts val="900"/>
              </a:spcBef>
            </a:pPr>
            <a:r>
              <a:rPr lang="en-US" smtClean="0"/>
              <a:t>Follow-up </a:t>
            </a:r>
            <a:r>
              <a:rPr lang="en-US" dirty="0"/>
              <a:t>Required</a:t>
            </a:r>
          </a:p>
        </p:txBody>
      </p:sp>
    </p:spTree>
    <p:extLst>
      <p:ext uri="{BB962C8B-B14F-4D97-AF65-F5344CB8AC3E}">
        <p14:creationId xmlns:p14="http://schemas.microsoft.com/office/powerpoint/2010/main" val="2156473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Maintaining contact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239000" cy="3495984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dirty="0" smtClean="0"/>
              <a:t>Add new contacts that you have met during the job search process.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Delete contacts you have not been able to reach or who have said they are unable to help.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Maintain existing contacts.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9888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N">
  <a:themeElements>
    <a:clrScheme name="Custom 1">
      <a:dk1>
        <a:sysClr val="windowText" lastClr="000000"/>
      </a:dk1>
      <a:lt1>
        <a:srgbClr val="FDF0D7"/>
      </a:lt1>
      <a:dk2>
        <a:srgbClr val="00B050"/>
      </a:dk2>
      <a:lt2>
        <a:srgbClr val="F4E7ED"/>
      </a:lt2>
      <a:accent1>
        <a:srgbClr val="B28B00"/>
      </a:accent1>
      <a:accent2>
        <a:srgbClr val="B28B00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72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SN</vt:lpstr>
      <vt:lpstr>CONTACTS</vt:lpstr>
      <vt:lpstr>Contact Cards</vt:lpstr>
      <vt:lpstr>Maintaining contact list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CONTACTS</dc:title>
  <dc:creator>Student Name</dc:creator>
  <cp:lastModifiedBy>Student Name</cp:lastModifiedBy>
  <cp:revision>3</cp:revision>
  <dcterms:created xsi:type="dcterms:W3CDTF">2010-04-27T00:58:46Z</dcterms:created>
  <dcterms:modified xsi:type="dcterms:W3CDTF">2010-05-15T21:19:30Z</dcterms:modified>
</cp:coreProperties>
</file>