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2" r:id="rId4"/>
    <p:sldId id="263" r:id="rId5"/>
    <p:sldId id="260" r:id="rId6"/>
    <p:sldId id="261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Amount</c:v>
                </c:pt>
              </c:strCache>
            </c:strRef>
          </c:tx>
          <c:dPt>
            <c:idx val="4"/>
            <c:bubble3D val="0"/>
            <c:spPr>
              <a:solidFill>
                <a:schemeClr val="accent3">
                  <a:lumMod val="65000"/>
                </a:schemeClr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Salaries</c:v>
                </c:pt>
                <c:pt idx="1">
                  <c:v>Equipment</c:v>
                </c:pt>
                <c:pt idx="2">
                  <c:v>Supplies</c:v>
                </c:pt>
                <c:pt idx="3">
                  <c:v>Production</c:v>
                </c:pt>
                <c:pt idx="4">
                  <c:v>Distribution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0.42</c:v>
                </c:pt>
                <c:pt idx="1">
                  <c:v>0.18</c:v>
                </c:pt>
                <c:pt idx="2">
                  <c:v>0.04</c:v>
                </c:pt>
                <c:pt idx="3">
                  <c:v>0.21</c:v>
                </c:pt>
                <c:pt idx="4">
                  <c:v>0.15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Revenues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marker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"$"#,##0_);[Red]\("$"#,##0\)</c:formatCode>
                <c:ptCount val="4"/>
                <c:pt idx="0">
                  <c:v>789560</c:v>
                </c:pt>
                <c:pt idx="1">
                  <c:v>999450</c:v>
                </c:pt>
                <c:pt idx="2">
                  <c:v>750340</c:v>
                </c:pt>
                <c:pt idx="3">
                  <c:v>980400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Expenses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Sheet1!$C$2:$C$5</c:f>
              <c:numCache>
                <c:formatCode>"$"#,##0_);[Red]\("$"#,##0\)</c:formatCode>
                <c:ptCount val="4"/>
                <c:pt idx="0">
                  <c:v>670500</c:v>
                </c:pt>
                <c:pt idx="1">
                  <c:v>765000</c:v>
                </c:pt>
                <c:pt idx="2">
                  <c:v>780000</c:v>
                </c:pt>
                <c:pt idx="3">
                  <c:v>875200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544256"/>
        <c:axId val="30545792"/>
      </c:lineChart>
      <c:catAx>
        <c:axId val="30544256"/>
        <c:scaling>
          <c:orientation val="minMax"/>
        </c:scaling>
        <c:delete val="0"/>
        <c:axPos val="b"/>
        <c:majorGridlines/>
        <c:minorGridlines/>
        <c:majorTickMark val="out"/>
        <c:minorTickMark val="none"/>
        <c:tickLblPos val="nextTo"/>
        <c:crossAx val="30545792"/>
        <c:crosses val="autoZero"/>
        <c:auto val="1"/>
        <c:lblAlgn val="ctr"/>
        <c:lblOffset val="100"/>
        <c:noMultiLvlLbl val="0"/>
      </c:catAx>
      <c:valAx>
        <c:axId val="30545792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out"/>
        <c:minorTickMark val="none"/>
        <c:tickLblPos val="nextTo"/>
        <c:crossAx val="3054425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spPr>
    <a:solidFill>
      <a:schemeClr val="accent2">
        <a:lumMod val="5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June Reese Skills Check 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22E7B-387C-4FF2-8B4F-C52F495CED0A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A478F-4D68-4C57-AF84-C8B2EEF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4851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June Reese Skills Check 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FBE04-B329-4E09-88E8-74F7F3AB5910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510"/>
            <a:ext cx="5485158" cy="4183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66ED-9EC3-4D71-85B6-D2688405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8035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66ED-9EC3-4D71-85B6-D2688405A200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June Reese Skills Check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85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6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9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92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59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53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2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41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2/26/2019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6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CORNERSTONE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29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0"/>
            <a:ext cx="4267200" cy="2667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Sales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Public Relations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Human Resources</a:t>
            </a:r>
            <a:endParaRPr lang="en-US" dirty="0"/>
          </a:p>
        </p:txBody>
      </p:sp>
      <p:pic>
        <p:nvPicPr>
          <p:cNvPr id="4" name="Picture 3" descr="C:\Documents and Settings\Owner\Local Settings\Temporary Internet Files\Content.IE5\WX0J8Z4F\MCj04315840000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191000" y="1905000"/>
            <a:ext cx="4267200" cy="426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465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979567"/>
              </p:ext>
            </p:extLst>
          </p:nvPr>
        </p:nvGraphicFramePr>
        <p:xfrm>
          <a:off x="228600" y="16764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676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556164"/>
              </p:ext>
            </p:extLst>
          </p:nvPr>
        </p:nvGraphicFramePr>
        <p:xfrm>
          <a:off x="228600" y="16764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313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209800"/>
            <a:ext cx="5486400" cy="3581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Corporate Publications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Marketing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Product Specifications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Community Outreach</a:t>
            </a:r>
            <a:endParaRPr lang="en-US" dirty="0"/>
          </a:p>
        </p:txBody>
      </p:sp>
      <p:pic>
        <p:nvPicPr>
          <p:cNvPr id="4" name="Picture 6" descr="C:\Documents and Settings\Owner\Local Settings\Temporary Internet Files\Content.IE5\R2VT3KHD\MCBS00876A0000[1]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57200" y="2514600"/>
            <a:ext cx="2819400" cy="3129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377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5943600" cy="3733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Project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Research and Development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Inventory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Quality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98613"/>
      </p:ext>
    </p:extLst>
  </p:cSld>
  <p:clrMapOvr>
    <a:masterClrMapping/>
  </p:clrMapOvr>
</p:sld>
</file>

<file path=ppt/theme/theme1.xml><?xml version="1.0" encoding="utf-8"?>
<a:theme xmlns:a="http://schemas.openxmlformats.org/drawingml/2006/main" name="Green and white abstract design template">
  <a:themeElements>
    <a:clrScheme name="Default Design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37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Green and white abstract design template</vt:lpstr>
      <vt:lpstr>CORNERSTONE SYSTEMS</vt:lpstr>
      <vt:lpstr>Department Reports</vt:lpstr>
      <vt:lpstr>PowerPoint Presentation</vt:lpstr>
      <vt:lpstr>PowerPoint Presentation</vt:lpstr>
      <vt:lpstr>Current Projects</vt:lpstr>
      <vt:lpstr>Services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CORNERSTONE SYSTEMS</dc:title>
  <dc:creator>Student Name</dc:creator>
  <cp:lastModifiedBy>hslab</cp:lastModifiedBy>
  <cp:revision>7</cp:revision>
  <cp:lastPrinted>2019-02-26T15:48:19Z</cp:lastPrinted>
  <dcterms:created xsi:type="dcterms:W3CDTF">2010-04-26T22:29:42Z</dcterms:created>
  <dcterms:modified xsi:type="dcterms:W3CDTF">2019-02-26T15:49:08Z</dcterms:modified>
</cp:coreProperties>
</file>