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261D-3EA7-49C2-ABA5-6DB95DB188D2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12A53-4B0F-4E2E-8844-DF0D598F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4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12A53-4B0F-4E2E-8844-DF0D598F15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7140D9C-EE5A-4E4C-8110-6ED5F9599D5D}" type="datetimeFigureOut">
              <a:rPr lang="en-US" smtClean="0"/>
              <a:t>6/14/2010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419B04-5061-4E5F-8578-3F7AB1F61A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0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en-US" sz="5400" b="1" i="1" dirty="0" smtClean="0"/>
              <a:t>The Dockside Café</a:t>
            </a:r>
            <a:endParaRPr lang="en-US" sz="5400" b="1" i="1" dirty="0"/>
          </a:p>
        </p:txBody>
      </p:sp>
    </p:spTree>
    <p:extLst>
      <p:ext uri="{BB962C8B-B14F-4D97-AF65-F5344CB8AC3E}">
        <p14:creationId xmlns:p14="http://schemas.microsoft.com/office/powerpoint/2010/main" val="166611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Accommodations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2209800"/>
            <a:ext cx="4038600" cy="37703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Dining Area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Salon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Banquet Rooms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Wine Cellar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013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Menus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57400"/>
            <a:ext cx="35052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Lunch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Dinner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Wine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Desserts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502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Catering Services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3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9848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Restaurant Team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2189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Suppliers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35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22</Words>
  <Application>Microsoft Office PowerPoint</Application>
  <PresentationFormat>On-screen Show (4:3)</PresentationFormat>
  <Paragraphs>15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The Dockside Café</vt:lpstr>
      <vt:lpstr>Accommodations</vt:lpstr>
      <vt:lpstr>Menus</vt:lpstr>
      <vt:lpstr>Catering Services</vt:lpstr>
      <vt:lpstr>Restaurant Team</vt:lpstr>
      <vt:lpstr>Suppliers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Name</dc:creator>
  <cp:lastModifiedBy>Student Name</cp:lastModifiedBy>
  <cp:revision>5</cp:revision>
  <dcterms:created xsi:type="dcterms:W3CDTF">2010-04-27T00:19:09Z</dcterms:created>
  <dcterms:modified xsi:type="dcterms:W3CDTF">2010-06-15T05:05:07Z</dcterms:modified>
</cp:coreProperties>
</file>