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59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62358F-7C8A-4B72-89D4-3CA412D36C05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554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Nature’s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Sales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</a:p>
          <a:p>
            <a:r>
              <a:rPr lang="en-US" dirty="0" smtClean="0"/>
              <a:t>2012 Sales Projections</a:t>
            </a:r>
          </a:p>
          <a:p>
            <a:r>
              <a:rPr lang="en-US" dirty="0" smtClean="0"/>
              <a:t>New Products</a:t>
            </a:r>
          </a:p>
          <a:p>
            <a:r>
              <a:rPr lang="en-US" dirty="0" smtClean="0"/>
              <a:t>Regional Reorganization</a:t>
            </a:r>
          </a:p>
          <a:p>
            <a:r>
              <a:rPr lang="en-US" dirty="0" smtClean="0"/>
              <a:t>Revised Distribution System</a:t>
            </a:r>
          </a:p>
          <a:p>
            <a:r>
              <a:rPr lang="en-US" dirty="0" smtClean="0"/>
              <a:t>Sales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Sales Projections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94062"/>
              </p:ext>
            </p:extLst>
          </p:nvPr>
        </p:nvGraphicFramePr>
        <p:xfrm>
          <a:off x="990600" y="1828800"/>
          <a:ext cx="7040880" cy="384048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097280"/>
                <a:gridCol w="3657600"/>
                <a:gridCol w="2286000"/>
              </a:tblGrid>
              <a:tr h="760850">
                <a:tc rowSpan="6"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 Projections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Region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North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$1,683,000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South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$1,552,000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Central 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$1,024,000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East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$1,778,000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West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$1,299,000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027" name="Picture 3" descr="C:\Users\hslab\AppData\Local\Microsoft\Windows\Temporary Internet Files\Content.IE5\SU5STMW1\present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30" y="4114800"/>
            <a:ext cx="1743740" cy="124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5105400" cy="4530725"/>
          </a:xfrm>
        </p:spPr>
        <p:txBody>
          <a:bodyPr/>
          <a:lstStyle/>
          <a:p>
            <a:r>
              <a:rPr lang="en-US" sz="4400" dirty="0" smtClean="0"/>
              <a:t>Central Division</a:t>
            </a:r>
          </a:p>
          <a:p>
            <a:pPr lvl="1"/>
            <a:r>
              <a:rPr lang="en-US" sz="4000" dirty="0" smtClean="0"/>
              <a:t>Facilities</a:t>
            </a:r>
          </a:p>
          <a:p>
            <a:pPr lvl="1"/>
            <a:r>
              <a:rPr lang="en-US" sz="4000" dirty="0" smtClean="0"/>
              <a:t>Personnel</a:t>
            </a:r>
          </a:p>
          <a:p>
            <a:pPr lvl="1"/>
            <a:r>
              <a:rPr lang="en-US" sz="4000" dirty="0" smtClean="0"/>
              <a:t>Equipment</a:t>
            </a:r>
          </a:p>
          <a:p>
            <a:pPr lvl="1"/>
            <a:r>
              <a:rPr lang="en-US" sz="4000" dirty="0" smtClean="0"/>
              <a:t>Technology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542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the Spring of 2012:</a:t>
            </a:r>
          </a:p>
          <a:p>
            <a:pPr lvl="1"/>
            <a:r>
              <a:rPr lang="en-US" dirty="0" smtClean="0"/>
              <a:t>Complete line of homeopathic remedies to combat seasonal allergies</a:t>
            </a:r>
          </a:p>
          <a:p>
            <a:pPr lvl="1"/>
            <a:r>
              <a:rPr lang="en-US" dirty="0" smtClean="0"/>
              <a:t>Biodegradable cleaning products</a:t>
            </a:r>
          </a:p>
          <a:p>
            <a:pPr lvl="1"/>
            <a:r>
              <a:rPr lang="en-US" dirty="0" smtClean="0"/>
              <a:t>Website with links to the latest health information resources on the Internet</a:t>
            </a:r>
          </a:p>
          <a:p>
            <a:r>
              <a:rPr lang="en-US" dirty="0" smtClean="0"/>
              <a:t>Coming in the Fall of 2012:</a:t>
            </a:r>
          </a:p>
          <a:p>
            <a:pPr lvl="1"/>
            <a:r>
              <a:rPr lang="en-US" dirty="0" smtClean="0"/>
              <a:t>Online shopping for all our vitamins and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30725"/>
          </a:xfrm>
        </p:spPr>
        <p:txBody>
          <a:bodyPr/>
          <a:lstStyle/>
          <a:p>
            <a:r>
              <a:rPr lang="en-US" dirty="0" smtClean="0"/>
              <a:t>Two-week all expenses paid trip to Honolulu</a:t>
            </a:r>
          </a:p>
          <a:p>
            <a:pPr lvl="1"/>
            <a:r>
              <a:rPr lang="en-US" dirty="0" smtClean="0"/>
              <a:t>Sales over $2 million</a:t>
            </a:r>
          </a:p>
          <a:p>
            <a:r>
              <a:rPr lang="en-US" dirty="0" smtClean="0"/>
              <a:t>One-week all expenses paid trip to Las Vegas</a:t>
            </a:r>
          </a:p>
          <a:p>
            <a:pPr lvl="1"/>
            <a:r>
              <a:rPr lang="en-US" dirty="0" smtClean="0"/>
              <a:t>Sales over 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32321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Maple</vt:lpstr>
      <vt:lpstr>Nature’s Way</vt:lpstr>
      <vt:lpstr>Conference Agenda</vt:lpstr>
      <vt:lpstr>2011 Sales by Region</vt:lpstr>
      <vt:lpstr>2012 Sales Projections</vt:lpstr>
      <vt:lpstr>PowerPoint Presentation</vt:lpstr>
      <vt:lpstr>New Products</vt:lpstr>
      <vt:lpstr>Sales Contest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Way</dc:title>
  <dc:creator>Student Name</dc:creator>
  <cp:lastModifiedBy>hslab</cp:lastModifiedBy>
  <cp:revision>11</cp:revision>
  <dcterms:created xsi:type="dcterms:W3CDTF">2010-04-27T00:05:26Z</dcterms:created>
  <dcterms:modified xsi:type="dcterms:W3CDTF">2019-02-12T15:46:55Z</dcterms:modified>
</cp:coreProperties>
</file>