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7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6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2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9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B4AC-5645-4B9A-ACFC-4C68F1E5860F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2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Discovering England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Wiltshire – The Heart of </a:t>
            </a:r>
            <a:r>
              <a:rPr lang="en-US" dirty="0" err="1" smtClean="0"/>
              <a:t>Wessex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9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Wiltshire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Ancient stone circles</a:t>
            </a:r>
          </a:p>
          <a:p>
            <a:r>
              <a:rPr lang="en-US" dirty="0" smtClean="0"/>
              <a:t>Spectacular expansive views</a:t>
            </a:r>
          </a:p>
          <a:p>
            <a:r>
              <a:rPr lang="en-US" dirty="0" smtClean="0"/>
              <a:t>Gentle and pristine countryside</a:t>
            </a:r>
          </a:p>
          <a:p>
            <a:r>
              <a:rPr lang="en-US" dirty="0" smtClean="0"/>
              <a:t>History and heritage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0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Stone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Stonehenge</a:t>
            </a:r>
          </a:p>
          <a:p>
            <a:r>
              <a:rPr lang="en-US" dirty="0" err="1" smtClean="0"/>
              <a:t>Avebury</a:t>
            </a:r>
            <a:endParaRPr lang="en-US" dirty="0" smtClean="0"/>
          </a:p>
          <a:p>
            <a:r>
              <a:rPr lang="en-US" dirty="0" smtClean="0"/>
              <a:t>The Sanctuary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5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Wiltshire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Silbury</a:t>
            </a:r>
            <a:r>
              <a:rPr lang="en-US" dirty="0" smtClean="0"/>
              <a:t> Hill</a:t>
            </a:r>
          </a:p>
          <a:p>
            <a:r>
              <a:rPr lang="en-US" dirty="0" smtClean="0"/>
              <a:t>Knap Hill</a:t>
            </a:r>
          </a:p>
          <a:p>
            <a:r>
              <a:rPr lang="en-US" dirty="0" err="1" smtClean="0"/>
              <a:t>Woodhenge</a:t>
            </a:r>
            <a:endParaRPr lang="en-US" dirty="0" smtClean="0"/>
          </a:p>
          <a:p>
            <a:r>
              <a:rPr lang="en-US" dirty="0" smtClean="0"/>
              <a:t>Amesbury</a:t>
            </a:r>
          </a:p>
          <a:p>
            <a:r>
              <a:rPr lang="en-US" dirty="0" smtClean="0"/>
              <a:t>Old Salisbury</a:t>
            </a:r>
          </a:p>
          <a:p>
            <a:r>
              <a:rPr lang="en-US" dirty="0" smtClean="0"/>
              <a:t>Savernake Forest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1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Westbury</a:t>
            </a:r>
          </a:p>
          <a:p>
            <a:r>
              <a:rPr lang="en-US" dirty="0" err="1" smtClean="0"/>
              <a:t>Cherhill</a:t>
            </a:r>
            <a:endParaRPr lang="en-US" dirty="0" smtClean="0"/>
          </a:p>
          <a:p>
            <a:r>
              <a:rPr lang="en-US" dirty="0" err="1" smtClean="0"/>
              <a:t>Pewsey</a:t>
            </a:r>
            <a:endParaRPr lang="en-US" dirty="0" smtClean="0"/>
          </a:p>
          <a:p>
            <a:r>
              <a:rPr lang="en-US" dirty="0" smtClean="0"/>
              <a:t>Marlborough</a:t>
            </a:r>
          </a:p>
          <a:p>
            <a:r>
              <a:rPr lang="en-US" dirty="0" smtClean="0"/>
              <a:t>Alton Barnes</a:t>
            </a:r>
          </a:p>
          <a:p>
            <a:r>
              <a:rPr lang="en-US" dirty="0" err="1" smtClean="0"/>
              <a:t>Hackpen</a:t>
            </a:r>
            <a:r>
              <a:rPr lang="en-US" dirty="0" smtClean="0"/>
              <a:t> Hill</a:t>
            </a:r>
          </a:p>
          <a:p>
            <a:r>
              <a:rPr lang="en-US" dirty="0" smtClean="0"/>
              <a:t>Broad Town</a:t>
            </a:r>
          </a:p>
          <a:p>
            <a:r>
              <a:rPr lang="en-US" dirty="0" err="1" smtClean="0"/>
              <a:t>Devizes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9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 Horse Trail</a:t>
            </a:r>
          </a:p>
          <a:p>
            <a:r>
              <a:rPr lang="en-US" dirty="0" smtClean="0"/>
              <a:t>Wiltshire </a:t>
            </a:r>
            <a:r>
              <a:rPr lang="en-US" dirty="0" err="1" smtClean="0"/>
              <a:t>Cycleway</a:t>
            </a:r>
            <a:endParaRPr lang="en-US" dirty="0" smtClean="0"/>
          </a:p>
          <a:p>
            <a:r>
              <a:rPr lang="en-US" dirty="0" smtClean="0"/>
              <a:t>Wiltshire Downs</a:t>
            </a:r>
          </a:p>
          <a:p>
            <a:r>
              <a:rPr lang="en-US" dirty="0" err="1" smtClean="0"/>
              <a:t>Kennet</a:t>
            </a:r>
            <a:r>
              <a:rPr lang="en-US" dirty="0" smtClean="0"/>
              <a:t> Canal</a:t>
            </a:r>
          </a:p>
          <a:p>
            <a:r>
              <a:rPr lang="en-US" dirty="0" smtClean="0"/>
              <a:t>Cotswold Water Park</a:t>
            </a:r>
          </a:p>
          <a:p>
            <a:r>
              <a:rPr lang="en-US" dirty="0" smtClean="0"/>
              <a:t>Keynes Country Park</a:t>
            </a:r>
          </a:p>
          <a:p>
            <a:r>
              <a:rPr lang="en-US" dirty="0" smtClean="0"/>
              <a:t>Castle </a:t>
            </a:r>
            <a:r>
              <a:rPr lang="en-US" dirty="0" err="1" smtClean="0"/>
              <a:t>Combe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Lydiard Country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3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Discovering England</vt:lpstr>
      <vt:lpstr>Wiltshire</vt:lpstr>
      <vt:lpstr>Ancient Stone Circles</vt:lpstr>
      <vt:lpstr>Ancient Wiltshire</vt:lpstr>
      <vt:lpstr>White Horses</vt:lpstr>
      <vt:lpstr>Outdoor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England</dc:title>
  <dc:creator>Student Name</dc:creator>
  <cp:lastModifiedBy>Student Name</cp:lastModifiedBy>
  <cp:revision>1</cp:revision>
  <dcterms:created xsi:type="dcterms:W3CDTF">2010-04-19T22:21:25Z</dcterms:created>
  <dcterms:modified xsi:type="dcterms:W3CDTF">2010-04-26T22:21:16Z</dcterms:modified>
</cp:coreProperties>
</file>