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1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2EBFB-DA0E-420C-8855-F26EE81E0DF9}" type="datetimeFigureOut">
              <a:rPr lang="en-US" smtClean="0"/>
              <a:t>6/22/2010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7F721-7E96-4038-838D-FF6185497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8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DBC3A4-C12F-45C0-AB7C-04F759A6784D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4583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  <p:sp>
          <p:nvSpPr>
            <p:cNvPr id="24586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587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sp>
        <p:nvSpPr>
          <p:cNvPr id="245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 b="1" i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855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73104-3C2A-4FF6-A633-C0C7BACBCC5F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27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E79FD-FB06-4C59-B78A-0FF90A17D334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4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838EC-A651-4DEA-A228-8BA57F3D25F5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6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D947E-2C51-4511-8AD1-CC02167C7EA3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5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7F91E-CC73-4527-9B4F-EA395C28DFE2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8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27FAD-CCF0-4E41-9E2C-8BC0292F1DFD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1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5E19B-C6DF-4752-A5E0-A8A30C492D50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7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457EF-D818-485E-A5DA-DED9BB4CD773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13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18AA2-4EDE-489C-BB3A-1CA080EAB248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61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817D3-3145-41AF-8457-6BB8EA589DDC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37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8F8F8"/>
              </a:solidFill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8F8F8"/>
              </a:solidFill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8B4A35-C27B-4BEE-A2BA-F5E627C5EC7C}" type="slidenum">
              <a:rPr lang="en-US">
                <a:solidFill>
                  <a:srgbClr val="F8F8F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23561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62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7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hlink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hlink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hlink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3"/>
                </a:solidFill>
              </a:rPr>
              <a:t>Perennials All Season Long!</a:t>
            </a:r>
            <a:endParaRPr lang="en-US" sz="3200" dirty="0">
              <a:solidFill>
                <a:schemeClr val="accent3"/>
              </a:solidFill>
            </a:endParaRPr>
          </a:p>
        </p:txBody>
      </p:sp>
      <p:pic>
        <p:nvPicPr>
          <p:cNvPr id="4" name="Picture 4" descr="Greensp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895600"/>
            <a:ext cx="5334000" cy="2579688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14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Bulb planting for next season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Dividing overgrowth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Mulch for winter protection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Redesigning beds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7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Celebrate Spring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1828800"/>
            <a:ext cx="7661275" cy="4114800"/>
          </a:xfrm>
        </p:spPr>
        <p:txBody>
          <a:bodyPr/>
          <a:lstStyle/>
          <a:p>
            <a:r>
              <a:rPr lang="en-US" dirty="0" smtClean="0"/>
              <a:t>Daffodils</a:t>
            </a:r>
          </a:p>
          <a:p>
            <a:r>
              <a:rPr lang="en-US" dirty="0" smtClean="0"/>
              <a:t>Tulips</a:t>
            </a:r>
          </a:p>
          <a:p>
            <a:r>
              <a:rPr lang="en-US" dirty="0" smtClean="0"/>
              <a:t>Hyacinths</a:t>
            </a:r>
          </a:p>
          <a:p>
            <a:r>
              <a:rPr lang="en-US" dirty="0" smtClean="0"/>
              <a:t>Jonquils</a:t>
            </a:r>
          </a:p>
          <a:p>
            <a:r>
              <a:rPr lang="en-US" dirty="0" smtClean="0"/>
              <a:t>Primrose</a:t>
            </a:r>
          </a:p>
          <a:p>
            <a:r>
              <a:rPr lang="en-US" dirty="0" smtClean="0"/>
              <a:t>Lungwort</a:t>
            </a:r>
          </a:p>
          <a:p>
            <a:r>
              <a:rPr lang="en-US" dirty="0" smtClean="0"/>
              <a:t>Forget-me-nots</a:t>
            </a:r>
            <a:endParaRPr lang="en-US" dirty="0" smtClean="0"/>
          </a:p>
          <a:p>
            <a:r>
              <a:rPr lang="en-US" dirty="0" smtClean="0"/>
              <a:t>Rhododendrons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4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the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organic matter</a:t>
            </a:r>
          </a:p>
          <a:p>
            <a:pPr lvl="1"/>
            <a:r>
              <a:rPr lang="en-US" dirty="0" smtClean="0"/>
              <a:t>Leaves</a:t>
            </a:r>
          </a:p>
          <a:p>
            <a:pPr lvl="1"/>
            <a:r>
              <a:rPr lang="en-US" dirty="0" smtClean="0"/>
              <a:t>Straw</a:t>
            </a:r>
          </a:p>
          <a:p>
            <a:pPr lvl="1"/>
            <a:r>
              <a:rPr lang="en-US" dirty="0" smtClean="0"/>
              <a:t>Manure</a:t>
            </a:r>
          </a:p>
          <a:p>
            <a:pPr lvl="1"/>
            <a:r>
              <a:rPr lang="en-US" dirty="0" smtClean="0"/>
              <a:t>Compost</a:t>
            </a:r>
          </a:p>
          <a:p>
            <a:r>
              <a:rPr lang="en-US" dirty="0" smtClean="0"/>
              <a:t>Enrichment</a:t>
            </a:r>
          </a:p>
          <a:p>
            <a:pPr lvl="1"/>
            <a:r>
              <a:rPr lang="en-US" dirty="0" smtClean="0"/>
              <a:t>Bone meal</a:t>
            </a:r>
          </a:p>
          <a:p>
            <a:pPr lvl="1"/>
            <a:r>
              <a:rPr lang="en-US" dirty="0" smtClean="0"/>
              <a:t>Peat moss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66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Magic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661275" cy="4114800"/>
          </a:xfrm>
        </p:spPr>
        <p:txBody>
          <a:bodyPr/>
          <a:lstStyle/>
          <a:p>
            <a:r>
              <a:rPr lang="en-US" dirty="0" smtClean="0"/>
              <a:t>Oriental poppies</a:t>
            </a:r>
          </a:p>
          <a:p>
            <a:r>
              <a:rPr lang="en-US" dirty="0" smtClean="0"/>
              <a:t>Irises</a:t>
            </a:r>
          </a:p>
          <a:p>
            <a:r>
              <a:rPr lang="en-US" dirty="0" smtClean="0"/>
              <a:t>Coral bells</a:t>
            </a:r>
          </a:p>
          <a:p>
            <a:r>
              <a:rPr lang="en-US" dirty="0" smtClean="0"/>
              <a:t>Foxgloves</a:t>
            </a:r>
          </a:p>
          <a:p>
            <a:r>
              <a:rPr lang="en-US" dirty="0" smtClean="0"/>
              <a:t>Peonies</a:t>
            </a:r>
          </a:p>
          <a:p>
            <a:r>
              <a:rPr lang="en-US" dirty="0" smtClean="0"/>
              <a:t>Veronica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3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Midsummer Bounty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661275" cy="4114800"/>
          </a:xfrm>
        </p:spPr>
        <p:txBody>
          <a:bodyPr/>
          <a:lstStyle/>
          <a:p>
            <a:r>
              <a:rPr lang="en-US" dirty="0" smtClean="0"/>
              <a:t>Lilies</a:t>
            </a:r>
          </a:p>
          <a:p>
            <a:r>
              <a:rPr lang="en-US" dirty="0" smtClean="0"/>
              <a:t>Delphiniums</a:t>
            </a:r>
          </a:p>
          <a:p>
            <a:r>
              <a:rPr lang="en-US" dirty="0" smtClean="0"/>
              <a:t>Baby’s breath</a:t>
            </a:r>
          </a:p>
          <a:p>
            <a:r>
              <a:rPr lang="en-US" dirty="0" smtClean="0"/>
              <a:t>Monkshood</a:t>
            </a:r>
          </a:p>
          <a:p>
            <a:r>
              <a:rPr lang="en-US" dirty="0" smtClean="0"/>
              <a:t>Yarrows</a:t>
            </a:r>
          </a:p>
          <a:p>
            <a:r>
              <a:rPr lang="en-US" dirty="0" smtClean="0"/>
              <a:t>Bellflowers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7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Blooms to Bring in the 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Black-eyed </a:t>
            </a:r>
            <a:r>
              <a:rPr lang="en-US" dirty="0" err="1" smtClean="0"/>
              <a:t>Susans</a:t>
            </a:r>
            <a:endParaRPr lang="en-US" dirty="0" smtClean="0"/>
          </a:p>
          <a:p>
            <a:r>
              <a:rPr lang="en-US" dirty="0" smtClean="0"/>
              <a:t>Sunflowers</a:t>
            </a:r>
          </a:p>
          <a:p>
            <a:r>
              <a:rPr lang="en-US" dirty="0" smtClean="0"/>
              <a:t>Purple </a:t>
            </a:r>
            <a:r>
              <a:rPr lang="en-US" dirty="0" smtClean="0"/>
              <a:t>coneflowers</a:t>
            </a:r>
            <a:endParaRPr lang="en-US" dirty="0" smtClean="0"/>
          </a:p>
          <a:p>
            <a:r>
              <a:rPr lang="en-US" dirty="0" smtClean="0"/>
              <a:t>Black snakeroot</a:t>
            </a:r>
          </a:p>
          <a:p>
            <a:r>
              <a:rPr lang="en-US" dirty="0" smtClean="0"/>
              <a:t>Globe thistles</a:t>
            </a:r>
          </a:p>
          <a:p>
            <a:r>
              <a:rPr lang="en-US" dirty="0" smtClean="0"/>
              <a:t>Showy stonecrop</a:t>
            </a:r>
          </a:p>
          <a:p>
            <a:r>
              <a:rPr lang="en-US" dirty="0" smtClean="0"/>
              <a:t>Chrysanthemums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6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76400" y="3581400"/>
            <a:ext cx="6096000" cy="1905000"/>
          </a:xfrm>
        </p:spPr>
        <p:txBody>
          <a:bodyPr/>
          <a:lstStyle/>
          <a:p>
            <a:r>
              <a:rPr lang="en-US" sz="3600" dirty="0" smtClean="0"/>
              <a:t>Better Homes and Gardens</a:t>
            </a:r>
            <a:r>
              <a:rPr lang="en-US" sz="3600" baseline="30000" dirty="0" smtClean="0"/>
              <a:t>®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0" i="0" dirty="0" smtClean="0">
                <a:solidFill>
                  <a:schemeClr val="accent3"/>
                </a:solidFill>
              </a:rPr>
              <a:t>Gardening Magazine</a:t>
            </a:r>
            <a:endParaRPr lang="en-US" sz="4400" b="0" i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302946"/>
      </p:ext>
    </p:extLst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14">
      <a:dk1>
        <a:srgbClr val="F8F8F8"/>
      </a:dk1>
      <a:lt1>
        <a:srgbClr val="FFFFFF"/>
      </a:lt1>
      <a:dk2>
        <a:srgbClr val="FFFFFF"/>
      </a:dk2>
      <a:lt2>
        <a:srgbClr val="080808"/>
      </a:lt2>
      <a:accent1>
        <a:srgbClr val="0099FF"/>
      </a:accent1>
      <a:accent2>
        <a:srgbClr val="00CC99"/>
      </a:accent2>
      <a:accent3>
        <a:srgbClr val="FFFFFF"/>
      </a:accent3>
      <a:accent4>
        <a:srgbClr val="D4D4D4"/>
      </a:accent4>
      <a:accent5>
        <a:srgbClr val="AACAFF"/>
      </a:accent5>
      <a:accent6>
        <a:srgbClr val="00B98A"/>
      </a:accent6>
      <a:hlink>
        <a:srgbClr val="CC6600"/>
      </a:hlink>
      <a:folHlink>
        <a:srgbClr val="B2B28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9">
        <a:dk1>
          <a:srgbClr val="F8F8F8"/>
        </a:dk1>
        <a:lt1>
          <a:srgbClr val="EBFDFF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F3FEFF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0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1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3366FF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ADB8FF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2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CC99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AAE2C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3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CC99"/>
        </a:accent1>
        <a:accent2>
          <a:srgbClr val="00CC99"/>
        </a:accent2>
        <a:accent3>
          <a:srgbClr val="FFFFFF"/>
        </a:accent3>
        <a:accent4>
          <a:srgbClr val="D4D4D4"/>
        </a:accent4>
        <a:accent5>
          <a:srgbClr val="AAE2CA"/>
        </a:accent5>
        <a:accent6>
          <a:srgbClr val="00B98A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4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99FF"/>
        </a:accent1>
        <a:accent2>
          <a:srgbClr val="00CC99"/>
        </a:accent2>
        <a:accent3>
          <a:srgbClr val="FFFFFF"/>
        </a:accent3>
        <a:accent4>
          <a:srgbClr val="D4D4D4"/>
        </a:accent4>
        <a:accent5>
          <a:srgbClr val="AACAFF"/>
        </a:accent5>
        <a:accent6>
          <a:srgbClr val="00B98A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88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Axis</vt:lpstr>
      <vt:lpstr>Perennials All Season Long!</vt:lpstr>
      <vt:lpstr>Maintenance</vt:lpstr>
      <vt:lpstr>Celebrate Spring</vt:lpstr>
      <vt:lpstr>Preparing the Soil</vt:lpstr>
      <vt:lpstr>June Magic</vt:lpstr>
      <vt:lpstr>Midsummer Bounty</vt:lpstr>
      <vt:lpstr>Blooms to Bring in the Fall</vt:lpstr>
      <vt:lpstr>Gardening Magazine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Name</dc:creator>
  <cp:lastModifiedBy>Student Name</cp:lastModifiedBy>
  <cp:revision>10</cp:revision>
  <dcterms:created xsi:type="dcterms:W3CDTF">2010-04-22T03:36:24Z</dcterms:created>
  <dcterms:modified xsi:type="dcterms:W3CDTF">2010-06-22T20:45:27Z</dcterms:modified>
</cp:coreProperties>
</file>