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59E8-AC09-49D7-A729-E3978DB1CA1B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D1B6-DA81-47D3-9794-3EF12F67FB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59E8-AC09-49D7-A729-E3978DB1CA1B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D1B6-DA81-47D3-9794-3EF12F67FB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59E8-AC09-49D7-A729-E3978DB1CA1B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D1B6-DA81-47D3-9794-3EF12F67FB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59E8-AC09-49D7-A729-E3978DB1CA1B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D1B6-DA81-47D3-9794-3EF12F67FB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59E8-AC09-49D7-A729-E3978DB1CA1B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D1B6-DA81-47D3-9794-3EF12F67FB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59E8-AC09-49D7-A729-E3978DB1CA1B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D1B6-DA81-47D3-9794-3EF12F67FB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59E8-AC09-49D7-A729-E3978DB1CA1B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D1B6-DA81-47D3-9794-3EF12F67FB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59E8-AC09-49D7-A729-E3978DB1CA1B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08D1B6-DA81-47D3-9794-3EF12F67FB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59E8-AC09-49D7-A729-E3978DB1CA1B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D1B6-DA81-47D3-9794-3EF12F67FB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59E8-AC09-49D7-A729-E3978DB1CA1B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108D1B6-DA81-47D3-9794-3EF12F67FB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38559E8-AC09-49D7-A729-E3978DB1CA1B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D1B6-DA81-47D3-9794-3EF12F67FB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8559E8-AC09-49D7-A729-E3978DB1CA1B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108D1B6-DA81-47D3-9794-3EF12F67FB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Addison </a:t>
            </a:r>
            <a:br>
              <a:rPr smtClean="0"/>
            </a:br>
            <a:r>
              <a:rPr smtClean="0"/>
              <a:t>industries</a:t>
            </a:r>
            <a:endParaRPr lang="en-US" dirty="0"/>
          </a:p>
        </p:txBody>
      </p:sp>
      <p:pic>
        <p:nvPicPr>
          <p:cNvPr id="1027" name="Picture 3" descr="C:\Documents and Settings\Owner\Local Settings\Temporary Internet Files\Content.IE5\WX0J8Z4F\MCj04315260000[1]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14400" y="1981200"/>
            <a:ext cx="3352800" cy="335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Scheduled </a:t>
            </a:r>
            <a:r>
              <a:rPr lang="en-US" dirty="0" smtClean="0"/>
              <a:t>maintenance</a:t>
            </a:r>
            <a:endParaRPr lang="en-US" dirty="0" smtClean="0"/>
          </a:p>
          <a:p>
            <a:r>
              <a:rPr lang="en-US" dirty="0" smtClean="0"/>
              <a:t>Quarterly </a:t>
            </a:r>
            <a:r>
              <a:rPr lang="en-US" dirty="0" smtClean="0"/>
              <a:t>inspections</a:t>
            </a:r>
            <a:endParaRPr lang="en-US" dirty="0" smtClean="0"/>
          </a:p>
          <a:p>
            <a:r>
              <a:rPr lang="en-US" dirty="0" smtClean="0"/>
              <a:t>Safety </a:t>
            </a:r>
            <a:r>
              <a:rPr lang="en-US" dirty="0" smtClean="0"/>
              <a:t>training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051" name="Picture 3" descr="C:\Documents and Settings\Owner\Local Settings\Temporary Internet Files\Content.IE5\WTC9M7O5\MCj03039330000[1]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048000" y="1219200"/>
            <a:ext cx="4572000" cy="49880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Department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dirty="0" smtClean="0"/>
              <a:t>Production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Manufacturing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Development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Research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Human Resources</a:t>
            </a:r>
            <a:endParaRPr lang="en-US" dirty="0"/>
          </a:p>
        </p:txBody>
      </p:sp>
      <p:pic>
        <p:nvPicPr>
          <p:cNvPr id="3077" name="Picture 5" descr="C:\Documents and Settings\Owner\Local Settings\Temporary Internet Files\Content.IE5\WTC9M7O5\MCj04240900000[1]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495800" y="2590800"/>
            <a:ext cx="2895600" cy="2905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32</TotalTime>
  <Words>17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Technic</vt:lpstr>
      <vt:lpstr>Addison  industries</vt:lpstr>
      <vt:lpstr>Quality Control</vt:lpstr>
      <vt:lpstr>Department Reports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Addision  industries</dc:title>
  <dc:creator>Student Name</dc:creator>
  <cp:lastModifiedBy>Student Name</cp:lastModifiedBy>
  <cp:revision>6</cp:revision>
  <dcterms:created xsi:type="dcterms:W3CDTF">2007-03-13T04:07:36Z</dcterms:created>
  <dcterms:modified xsi:type="dcterms:W3CDTF">2010-06-08T23:24:56Z</dcterms:modified>
</cp:coreProperties>
</file>