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1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0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3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4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7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2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4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5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3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B1779-5914-4043-963E-B8A7F61A044C}" type="datetimeFigureOut">
              <a:rPr lang="en-US" smtClean="0"/>
              <a:t>6/6/2010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F350C-4A05-429C-A3E8-C52C9718D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Your Resume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Resume Suggestions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1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137" y="609600"/>
            <a:ext cx="8229600" cy="1143000"/>
          </a:xfrm>
        </p:spPr>
        <p:txBody>
          <a:bodyPr/>
          <a:lstStyle/>
          <a:p>
            <a:r>
              <a:rPr lang="en-US" dirty="0" smtClean="0"/>
              <a:t>The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Preparation</a:t>
            </a:r>
          </a:p>
          <a:p>
            <a:r>
              <a:rPr lang="en-US" dirty="0" smtClean="0"/>
              <a:t>Types of resumes</a:t>
            </a:r>
          </a:p>
          <a:p>
            <a:pPr lvl="1"/>
            <a:r>
              <a:rPr lang="en-US" dirty="0" smtClean="0"/>
              <a:t>Chronological</a:t>
            </a:r>
          </a:p>
          <a:p>
            <a:pPr lvl="1"/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Job-specific</a:t>
            </a:r>
          </a:p>
          <a:p>
            <a:pPr lvl="1"/>
            <a:r>
              <a:rPr lang="en-US" dirty="0" smtClean="0"/>
              <a:t>Situation-specific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4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Work experience</a:t>
            </a:r>
          </a:p>
          <a:p>
            <a:r>
              <a:rPr lang="en-US" dirty="0" smtClean="0"/>
              <a:t>Qualifications/skills</a:t>
            </a:r>
          </a:p>
          <a:p>
            <a:r>
              <a:rPr lang="en-US" dirty="0" smtClean="0"/>
              <a:t>Community service/professional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78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Writing Your Resume</vt:lpstr>
      <vt:lpstr>The Resume</vt:lpstr>
      <vt:lpstr>Parts of the Resume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Your Resume</dc:title>
  <dc:creator>Student Name</dc:creator>
  <cp:lastModifiedBy>Student Name</cp:lastModifiedBy>
  <cp:revision>1</cp:revision>
  <dcterms:created xsi:type="dcterms:W3CDTF">2010-06-06T23:26:26Z</dcterms:created>
  <dcterms:modified xsi:type="dcterms:W3CDTF">2010-06-06T23:30:35Z</dcterms:modified>
</cp:coreProperties>
</file>