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7" r:id="rId4"/>
    <p:sldId id="258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797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04DC-0A6D-4388-B58A-EE999F01065A}" type="datetimeFigureOut">
              <a:rPr lang="en-US" smtClean="0"/>
              <a:t>7/30/2010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91E1E-0A9A-4897-8F74-322E2225A79A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04DC-0A6D-4388-B58A-EE999F01065A}" type="datetimeFigureOut">
              <a:rPr lang="en-US" smtClean="0"/>
              <a:t>7/30/2010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91E1E-0A9A-4897-8F74-322E2225A79A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04DC-0A6D-4388-B58A-EE999F01065A}" type="datetimeFigureOut">
              <a:rPr lang="en-US" smtClean="0"/>
              <a:t>7/30/2010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91E1E-0A9A-4897-8F74-322E2225A79A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04DC-0A6D-4388-B58A-EE999F01065A}" type="datetimeFigureOut">
              <a:rPr lang="en-US" smtClean="0"/>
              <a:t>7/30/2010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91E1E-0A9A-4897-8F74-322E2225A79A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04DC-0A6D-4388-B58A-EE999F01065A}" type="datetimeFigureOut">
              <a:rPr lang="en-US" smtClean="0"/>
              <a:t>7/30/2010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91E1E-0A9A-4897-8F74-322E2225A79A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04DC-0A6D-4388-B58A-EE999F01065A}" type="datetimeFigureOut">
              <a:rPr lang="en-US" smtClean="0"/>
              <a:t>7/30/2010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91E1E-0A9A-4897-8F74-322E2225A79A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04DC-0A6D-4388-B58A-EE999F01065A}" type="datetimeFigureOut">
              <a:rPr lang="en-US" smtClean="0"/>
              <a:t>7/30/2010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91E1E-0A9A-4897-8F74-322E2225A79A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04DC-0A6D-4388-B58A-EE999F01065A}" type="datetimeFigureOut">
              <a:rPr lang="en-US" smtClean="0"/>
              <a:t>7/30/2010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91E1E-0A9A-4897-8F74-322E2225A79A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04DC-0A6D-4388-B58A-EE999F01065A}" type="datetimeFigureOut">
              <a:rPr lang="en-US" smtClean="0"/>
              <a:t>7/30/2010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91E1E-0A9A-4897-8F74-322E2225A79A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04DC-0A6D-4388-B58A-EE999F01065A}" type="datetimeFigureOut">
              <a:rPr lang="en-US" smtClean="0"/>
              <a:t>7/30/2010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91E1E-0A9A-4897-8F74-322E2225A79A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04DC-0A6D-4388-B58A-EE999F01065A}" type="datetimeFigureOut">
              <a:rPr lang="en-US" smtClean="0"/>
              <a:t>7/30/2010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91E1E-0A9A-4897-8F74-322E2225A79A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904DC-0A6D-4388-B58A-EE999F01065A}" type="datetimeFigureOut">
              <a:rPr lang="en-US" smtClean="0"/>
              <a:t>7/30/2010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91E1E-0A9A-4897-8F74-322E2225A79A}" type="slidenum">
              <a:rPr lang="en-US" smtClean="0"/>
              <a:t>‹#›</a:t>
            </a:fld>
            <a:endParaRPr lang="en-US"/>
          </a:p>
        </p:txBody>
      </p:sp>
    </p:spTree>
    <p:extLst/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Home Safety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Children and Babies</a:t>
            </a:r>
            <a:endParaRPr lang="en-US" dirty="0"/>
          </a:p>
        </p:txBody>
      </p:sp>
    </p:spTree>
    <p:extLst/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Stairs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Fit stair gates at the bottom or top of stairs.</a:t>
            </a:r>
          </a:p>
          <a:p>
            <a:pPr lvl="1"/>
            <a:r>
              <a:rPr lang="en-US" dirty="0" smtClean="0"/>
              <a:t>Bars of gates should be no more than 2.5 inches apart.</a:t>
            </a:r>
          </a:p>
          <a:p>
            <a:pPr lvl="1"/>
            <a:r>
              <a:rPr lang="en-US" dirty="0" smtClean="0"/>
              <a:t>Never climb over gate because child may copy you.</a:t>
            </a:r>
          </a:p>
          <a:p>
            <a:r>
              <a:rPr lang="en-US" dirty="0" smtClean="0"/>
              <a:t>Regularly check that your banister is secured.</a:t>
            </a:r>
          </a:p>
          <a:p>
            <a:r>
              <a:rPr lang="en-US" dirty="0" smtClean="0"/>
              <a:t>Replace loose or damaged carpet or steps.</a:t>
            </a:r>
            <a:endParaRPr lang="en-US" dirty="0"/>
          </a:p>
        </p:txBody>
      </p:sp>
    </p:spTree>
    <p:extLst/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Kitchen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Put safety locks on cabinets and drawers, especially those containing dangerous objects.</a:t>
            </a:r>
          </a:p>
          <a:p>
            <a:r>
              <a:rPr lang="en-US" dirty="0" smtClean="0"/>
              <a:t>Keep garbage containers in a cabinet with a child-restraint lock.</a:t>
            </a:r>
          </a:p>
          <a:p>
            <a:r>
              <a:rPr lang="en-US" dirty="0" smtClean="0"/>
              <a:t>Always be aware of what your child can reach and keep dangerous objects out of child’s reach on work areas.</a:t>
            </a:r>
          </a:p>
          <a:p>
            <a:r>
              <a:rPr lang="en-US" dirty="0" smtClean="0"/>
              <a:t>Keep child away from oven doors as some get very hot while the oven is in use.</a:t>
            </a:r>
          </a:p>
        </p:txBody>
      </p:sp>
    </p:spTree>
    <p:extLst/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Bathroom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Never leave a young child or baby alone </a:t>
            </a:r>
            <a:r>
              <a:rPr lang="en-US" dirty="0" smtClean="0"/>
              <a:t>in a </a:t>
            </a:r>
            <a:r>
              <a:rPr lang="en-US" dirty="0" smtClean="0"/>
              <a:t>bathtub.</a:t>
            </a:r>
          </a:p>
          <a:p>
            <a:r>
              <a:rPr lang="en-US" dirty="0" smtClean="0"/>
              <a:t>Keep constant check on water temperature in bathtubs and showers.</a:t>
            </a:r>
          </a:p>
          <a:p>
            <a:r>
              <a:rPr lang="en-US" dirty="0" smtClean="0"/>
              <a:t>Keep toilet seat closed.</a:t>
            </a:r>
          </a:p>
          <a:p>
            <a:r>
              <a:rPr lang="en-US" dirty="0" smtClean="0"/>
              <a:t>Store bathroom chemicals in a cabinet with a safety lock.</a:t>
            </a:r>
            <a:endParaRPr lang="en-US" dirty="0"/>
          </a:p>
        </p:txBody>
      </p:sp>
    </p:spTree>
    <p:extLst/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Outdoor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 </a:t>
            </a:r>
            <a:r>
              <a:rPr lang="en-US" dirty="0" smtClean="0"/>
              <a:t>babies </a:t>
            </a:r>
            <a:r>
              <a:rPr lang="en-US" dirty="0" smtClean="0"/>
              <a:t>and </a:t>
            </a:r>
            <a:r>
              <a:rPr lang="en-US" dirty="0" smtClean="0"/>
              <a:t>toddlers </a:t>
            </a:r>
            <a:r>
              <a:rPr lang="en-US" dirty="0" smtClean="0"/>
              <a:t>away from poisonous plants.</a:t>
            </a:r>
          </a:p>
          <a:p>
            <a:r>
              <a:rPr lang="en-US" dirty="0" smtClean="0"/>
              <a:t>Keep sheds containing tools, equipment, and chemicals locked.</a:t>
            </a:r>
          </a:p>
          <a:p>
            <a:r>
              <a:rPr lang="en-US" dirty="0" smtClean="0"/>
              <a:t>Never leave child unattended when playing in or near water.</a:t>
            </a:r>
          </a:p>
          <a:p>
            <a:r>
              <a:rPr lang="en-US" dirty="0" smtClean="0"/>
              <a:t>Don’t apply chemicals or mow the lawn when child will be playing in the yard.</a:t>
            </a:r>
          </a:p>
          <a:p>
            <a:endParaRPr lang="en-US" dirty="0"/>
          </a:p>
        </p:txBody>
      </p:sp>
    </p:spTree>
    <p:extLst/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Safety Supplies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Plastic outlet covers</a:t>
            </a:r>
          </a:p>
          <a:p>
            <a:r>
              <a:rPr lang="en-US" dirty="0" smtClean="0"/>
              <a:t>Smoke detectors</a:t>
            </a:r>
          </a:p>
          <a:p>
            <a:r>
              <a:rPr lang="en-US" dirty="0" smtClean="0"/>
              <a:t>Safety gates</a:t>
            </a:r>
          </a:p>
          <a:p>
            <a:r>
              <a:rPr lang="en-US" dirty="0" smtClean="0"/>
              <a:t>Safety locks</a:t>
            </a:r>
          </a:p>
          <a:p>
            <a:r>
              <a:rPr lang="en-US" dirty="0" smtClean="0"/>
              <a:t>Water thermometer</a:t>
            </a:r>
          </a:p>
          <a:p>
            <a:r>
              <a:rPr lang="en-US" dirty="0" smtClean="0"/>
              <a:t>Nonslip mats</a:t>
            </a:r>
          </a:p>
          <a:p>
            <a:r>
              <a:rPr lang="en-US" dirty="0" smtClean="0"/>
              <a:t>Fireplace screen</a:t>
            </a:r>
          </a:p>
          <a:p>
            <a:r>
              <a:rPr lang="en-US" dirty="0" smtClean="0"/>
              <a:t>Bicycle helmets</a:t>
            </a:r>
            <a:endParaRPr lang="en-US" dirty="0"/>
          </a:p>
        </p:txBody>
      </p:sp>
    </p:spTree>
    <p:extLst/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outs:outSpaceData xmlns:outs="http://schemas.microsoft.com/office/2009/outspace/metadata">
  <outs:relatedDates>
    <outs:relatedDate>
      <outs:type>3</outs:type>
      <outs:displayName>Last Modified</outs:displayName>
      <outs:dateTime>2009-11-10T19:34:09Z</outs:dateTime>
      <outs:isPinned>true</outs:isPinned>
    </outs:relatedDate>
    <outs:relatedDate>
      <outs:type>2</outs:type>
      <outs:displayName>Created</outs:displayName>
      <outs:dateTime>2009-11-10T18:16:59Z</outs:dateTime>
      <outs:isPinned>true</outs:isPinned>
    </outs:relatedDate>
    <outs:relatedDate>
      <outs:type>4</outs:type>
      <outs:displayName>Last Printed</outs:displayName>
      <outs:dateTime/>
      <outs:isPinned>true</outs:isPinned>
    </outs:relatedDate>
  </outs:relatedDates>
  <outs:relatedDocuments>
    <outs:relatedDocument>
      <outs:type>2</outs:type>
      <outs:displayName>Other documents in current folder</outs:displayName>
      <outs:uri/>
      <outs:isPinned>true</outs:isPinned>
    </outs:relatedDocument>
  </outs:relatedDocuments>
  <outs:relatedPeople>
    <outs:relatedPeopleItem>
      <outs:category>Author</outs:category>
      <outs:people>
        <outs:relatedPerson>
          <outs:displayName>Student Name</outs:displayName>
          <outs:accountName/>
        </outs:relatedPerson>
      </outs:people>
      <outs:source>0</outs:source>
      <outs:isPinned>true</outs:isPinned>
    </outs:relatedPeopleItem>
    <outs:relatedPeopleItem>
      <outs:category>Last modified by</outs:category>
      <outs:people>
        <outs:relatedPerson>
          <outs:displayName>Student Name</outs:displayName>
          <outs:accountName/>
        </outs:relatedPerson>
      </outs:people>
      <outs:source>0</outs:source>
      <outs:isPinned>true</outs:isPinned>
    </outs:relatedPeopleItem>
    <outs:relatedPeopleItem>
      <outs:category>Manager</outs:category>
      <outs:people/>
      <outs:source>0</outs:source>
      <outs:isPinned>false</outs:isPinned>
    </outs:relatedPeopleItem>
  </outs:relatedPeople>
  <propertyMetadataList xmlns="http://schemas.microsoft.com/office/2009/outspace/metadata">
    <propertyMetadata>
      <type>0</type>
      <propertyId>2228224</propertyId>
      <propertyName/>
      <isPinned>true</isPinned>
    </propertyMetadata>
    <propertyMetadata>
      <type>0</type>
      <propertyId>1114115</propertyId>
      <propertyName/>
      <isPinned>true</isPinned>
    </propertyMetadata>
    <propertyMetadata>
      <type>0</type>
      <propertyId>1114117</propertyId>
      <propertyName/>
      <isPinned>true</isPinned>
    </propertyMetadata>
    <propertyMetadata>
      <type>0</type>
      <propertyId>589825</propertyId>
      <propertyName/>
      <isPinned>false</isPinned>
    </propertyMetadata>
    <propertyMetadata>
      <type>0</type>
      <propertyId>1114116</propertyId>
      <propertyName/>
      <isPinned>false</isPinned>
    </propertyMetadata>
    <propertyMetadata>
      <type>0</type>
      <propertyId>14</propertyId>
      <propertyName/>
      <isPinned>true</isPinned>
    </propertyMetadata>
    <propertyMetadata>
      <type>0</type>
      <propertyId>8</propertyId>
      <propertyName/>
      <isPinned>true</isPinned>
    </propertyMetadata>
    <propertyMetadata>
      <type>0</type>
      <propertyId>6</propertyId>
      <propertyName/>
      <isPinned>false</isPinned>
    </propertyMetadata>
    <propertyMetadata>
      <type>0</type>
      <propertyId>1114118</propertyId>
      <propertyName/>
      <isPinned>false</isPinned>
    </propertyMetadata>
    <propertyMetadata>
      <type>0</type>
      <propertyId>1179649</propertyId>
      <propertyName/>
      <isPinned>false</isPinned>
    </propertyMetadata>
    <propertyMetadata>
      <type>0</type>
      <propertyId>655365</propertyId>
      <propertyName/>
      <isPinned>false</isPinned>
    </propertyMetadata>
    <propertyMetadata>
      <type>0</type>
      <propertyId>1</propertyId>
      <propertyName/>
      <isPinned>false</isPinned>
    </propertyMetadata>
    <propertyMetadata>
      <type>0</type>
      <propertyId>0</propertyId>
      <propertyName/>
      <isPinned>true</isPinned>
    </propertyMetadata>
    <propertyMetadata>
      <type>0</type>
      <propertyId>13</propertyId>
      <propertyName/>
      <isPinned>false</isPinned>
    </propertyMetadata>
    <propertyMetadata>
      <type>0</type>
      <propertyId>1179653</propertyId>
      <propertyName/>
      <isPinned>false</isPinned>
    </propertyMetadata>
    <propertyMetadata>
      <type>0</type>
      <propertyId>22</propertyId>
      <propertyName/>
      <isPinned>false</isPinned>
    </propertyMetadata>
  </propertyMetadataList>
  <outs:corruptMetadataWasLost/>
</outs:outSpaceData>
</file>

<file path=customXml/itemProps1.xml><?xml version="1.0" encoding="utf-8"?>
<ds:datastoreItem xmlns:ds="http://schemas.openxmlformats.org/officeDocument/2006/customXml" ds:itemID="{B1A1A063-BB65-48B8-A1C4-1BFC9799F0A4}">
  <ds:schemaRefs>
    <ds:schemaRef ds:uri="http://schemas.microsoft.com/office/2009/outspace/meta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36</TotalTime>
  <Words>227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Home Safety</vt:lpstr>
      <vt:lpstr>Stairs</vt:lpstr>
      <vt:lpstr>Kitchen</vt:lpstr>
      <vt:lpstr>Bathroom</vt:lpstr>
      <vt:lpstr>Outdoor</vt:lpstr>
      <vt:lpstr>Safety Supplies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Safety at Home</dc:title>
  <dc:creator>Student Name</dc:creator>
  <cp:lastModifiedBy>Student Name</cp:lastModifiedBy>
  <cp:revision>13</cp:revision>
  <dcterms:created xsi:type="dcterms:W3CDTF">2009-11-10T18:16:59Z</dcterms:created>
  <dcterms:modified xsi:type="dcterms:W3CDTF">2010-07-30T19:30:06Z</dcterms:modified>
</cp:coreProperties>
</file>