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12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12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512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>
              <a:solidFill>
                <a:srgbClr val="1C1C1C"/>
              </a:solidFill>
            </a:endParaRPr>
          </a:p>
        </p:txBody>
      </p:sp>
      <p:sp>
        <p:nvSpPr>
          <p:cNvPr id="513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8D37E88-0762-4D5A-BF85-29607A39ACFD}" type="slidenum">
              <a:rPr lang="en-US">
                <a:solidFill>
                  <a:srgbClr val="1C1C1C"/>
                </a:solidFill>
              </a:rPr>
              <a:pPr/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D7944-3D78-4457-A5AA-F5A4735F43A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669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27412-7879-400C-9EA9-8005449BCF1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05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2563B-6696-4D59-BE21-E5090614170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15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360F5-3D90-4EFC-ABD2-8521ACEE8BC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157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BB396-2434-44D7-8A6B-9ADB5EFA758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788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0EA5C-0C40-4B91-9550-F7F49CE4DF6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659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53E94-B4DF-4701-AD05-661BF30E9D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827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57DAA7-A3AD-4F4D-8CBB-0978BBF0DC4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68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29BFA8-CB4E-4BED-8893-05B6CECBD3D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111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54D633-C74D-4886-960A-A8AB421FC4E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5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F70226F-5305-42FC-9FDD-1809EEE82E51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8482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COMPANY PUBLICATIONS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Using Color in Publications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39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Communicating with Color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 in a publication can: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Elicit feelings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Emphasize important text</a:t>
            </a:r>
          </a:p>
          <a:p>
            <a:pPr lvl="1">
              <a:buSzPct val="75000"/>
              <a:buBlip>
                <a:blip r:embed="rId2"/>
              </a:buBlip>
            </a:pPr>
            <a:r>
              <a:rPr lang="en-US" dirty="0" smtClean="0"/>
              <a:t>Attract attention</a:t>
            </a:r>
          </a:p>
          <a:p>
            <a:r>
              <a:rPr lang="en-US" dirty="0" smtClean="0"/>
              <a:t>Choose one or two colors</a:t>
            </a:r>
          </a:p>
          <a:p>
            <a:r>
              <a:rPr lang="en-US" dirty="0" smtClean="0"/>
              <a:t>Use “spot color” by using color only in specific areas</a:t>
            </a:r>
          </a:p>
        </p:txBody>
      </p:sp>
    </p:spTree>
    <p:extLst>
      <p:ext uri="{BB962C8B-B14F-4D97-AF65-F5344CB8AC3E}">
        <p14:creationId xmlns:p14="http://schemas.microsoft.com/office/powerpoint/2010/main" val="214213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Printing the Publication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80000"/>
              <a:buFont typeface="Wingdings" panose="05000000000000000000" pitchFamily="2" charset="2"/>
              <a:buChar char=""/>
            </a:pPr>
            <a:r>
              <a:rPr lang="en-US" dirty="0" smtClean="0"/>
              <a:t>Print all copies on a color printer</a:t>
            </a:r>
          </a:p>
          <a:p>
            <a:pPr>
              <a:buSzPct val="80000"/>
              <a:buFont typeface="Wingdings" panose="05000000000000000000" pitchFamily="2" charset="2"/>
              <a:buChar char=""/>
            </a:pPr>
            <a:r>
              <a:rPr lang="en-US" dirty="0" smtClean="0"/>
              <a:t>Print on a color printer and duplicate with a color photocopier</a:t>
            </a:r>
          </a:p>
          <a:p>
            <a:pPr>
              <a:buSzPct val="80000"/>
              <a:buFont typeface="Wingdings" panose="05000000000000000000" pitchFamily="2" charset="2"/>
              <a:buChar char=""/>
            </a:pPr>
            <a:r>
              <a:rPr lang="en-US" dirty="0" smtClean="0"/>
              <a:t>Print on colored paper</a:t>
            </a:r>
          </a:p>
          <a:p>
            <a:pPr>
              <a:buSzPct val="80000"/>
              <a:buFont typeface="Wingdings" panose="05000000000000000000" pitchFamily="2" charset="2"/>
              <a:buChar char=""/>
            </a:pPr>
            <a:r>
              <a:rPr lang="en-US" dirty="0" smtClean="0"/>
              <a:t>Print on specialty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66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Balance: Amount of light and dark in a picture</a:t>
            </a:r>
          </a:p>
          <a:p>
            <a:r>
              <a:rPr lang="en-US" dirty="0" smtClean="0"/>
              <a:t>Color wheel: Device used to illustrate color relationships</a:t>
            </a:r>
          </a:p>
          <a:p>
            <a:r>
              <a:rPr lang="en-US" dirty="0" smtClean="0"/>
              <a:t>Contrast: Amount of gray in a color</a:t>
            </a:r>
          </a:p>
          <a:p>
            <a:r>
              <a:rPr lang="en-US" dirty="0" smtClean="0"/>
              <a:t>Gradient: Gradual varying of color</a:t>
            </a:r>
          </a:p>
          <a:p>
            <a:r>
              <a:rPr lang="en-US" dirty="0" smtClean="0"/>
              <a:t>Hue: Variation of a color, such as green-blue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046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Color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Pixel: Each dot in a picture or graphic</a:t>
            </a:r>
          </a:p>
          <a:p>
            <a:r>
              <a:rPr lang="en-US" dirty="0" smtClean="0"/>
              <a:t>Resolution: The number of dots that make up an image on a screen or printer</a:t>
            </a:r>
          </a:p>
          <a:p>
            <a:r>
              <a:rPr lang="en-US" dirty="0" smtClean="0"/>
              <a:t>Reverse: Black background on white foreground or white type against a colored background</a:t>
            </a:r>
          </a:p>
          <a:p>
            <a:r>
              <a:rPr lang="en-US" dirty="0" smtClean="0"/>
              <a:t>Saturation: Purity of a color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24459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160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Blends</vt:lpstr>
      <vt:lpstr>COMPANY PUBLICATIONS</vt:lpstr>
      <vt:lpstr>Communicating with Color</vt:lpstr>
      <vt:lpstr>Printing the Publication</vt:lpstr>
      <vt:lpstr>Color Terminology</vt:lpstr>
      <vt:lpstr>Color Terminology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PUBLICATIONS</dc:title>
  <dc:creator>Student Name</dc:creator>
  <cp:lastModifiedBy>hslab</cp:lastModifiedBy>
  <cp:revision>5</cp:revision>
  <dcterms:created xsi:type="dcterms:W3CDTF">2010-04-21T02:42:15Z</dcterms:created>
  <dcterms:modified xsi:type="dcterms:W3CDTF">2019-01-25T15:46:17Z</dcterms:modified>
</cp:coreProperties>
</file>