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F45B7-36D4-431D-A676-7C2CF63B5357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9BDAB-EBB5-4CDB-A11A-3F3DCE523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2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71ACF-2B70-47B9-8656-89E59F406B3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3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5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16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83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35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051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76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2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46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6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01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4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82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3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2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1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9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0FA8-57AC-4ECC-AEDC-8E3D15A2FB41}" type="datetimeFigureOut">
              <a:rPr lang="en-US" smtClean="0"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33A36-74BD-4412-9C7B-597368CEB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C222-7EB6-4302-8556-B0718BFCBB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B917-AB6A-4E39-A4E3-B584B9219D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8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dirty="0"/>
              <a:t>Y</a:t>
            </a:r>
            <a:r>
              <a:rPr lang="en-US" dirty="0" smtClean="0"/>
              <a:t>our Resume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Resume Suggestions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9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85800"/>
            <a:ext cx="6248400" cy="1143000"/>
          </a:xfrm>
        </p:spPr>
        <p:txBody>
          <a:bodyPr/>
          <a:lstStyle/>
          <a:p>
            <a:r>
              <a:rPr lang="en-US" dirty="0"/>
              <a:t>The Resume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4038600" cy="3886200"/>
          </a:xfrm>
        </p:spPr>
        <p:txBody>
          <a:bodyPr/>
          <a:lstStyle/>
          <a:p>
            <a:r>
              <a:rPr lang="en-US" dirty="0"/>
              <a:t>Purpose</a:t>
            </a:r>
          </a:p>
          <a:p>
            <a:r>
              <a:rPr lang="en-US" dirty="0"/>
              <a:t>Preparation</a:t>
            </a:r>
          </a:p>
          <a:p>
            <a:r>
              <a:rPr lang="en-US" dirty="0"/>
              <a:t>Types of Resumes</a:t>
            </a:r>
          </a:p>
          <a:p>
            <a:pPr lvl="1"/>
            <a:r>
              <a:rPr lang="en-US" dirty="0"/>
              <a:t>Chronological</a:t>
            </a:r>
          </a:p>
          <a:p>
            <a:pPr lvl="1"/>
            <a:r>
              <a:rPr lang="en-US" dirty="0" smtClean="0"/>
              <a:t>Functional</a:t>
            </a:r>
            <a:endParaRPr lang="en-US" dirty="0"/>
          </a:p>
          <a:p>
            <a:pPr lvl="1"/>
            <a:r>
              <a:rPr lang="en-US" dirty="0" smtClean="0"/>
              <a:t>Job-specific</a:t>
            </a:r>
            <a:endParaRPr lang="en-US" dirty="0" smtClean="0"/>
          </a:p>
          <a:p>
            <a:pPr lvl="1"/>
            <a:r>
              <a:rPr lang="en-US" smtClean="0"/>
              <a:t>Situation-specific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</a:t>
            </a:r>
            <a:r>
              <a:rPr lang="en-US" dirty="0" smtClean="0"/>
              <a:t>of </a:t>
            </a:r>
            <a:r>
              <a:rPr lang="en-US" dirty="0"/>
              <a:t>the Resume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010400" cy="4525963"/>
          </a:xfrm>
        </p:spPr>
        <p:txBody>
          <a:bodyPr/>
          <a:lstStyle/>
          <a:p>
            <a:r>
              <a:rPr lang="en-US" dirty="0"/>
              <a:t>Objective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Work Experience</a:t>
            </a:r>
          </a:p>
          <a:p>
            <a:r>
              <a:rPr lang="en-US" dirty="0"/>
              <a:t>Qualifications/Skills</a:t>
            </a:r>
          </a:p>
          <a:p>
            <a:r>
              <a:rPr lang="en-US" dirty="0"/>
              <a:t>Community Service/Professional Organizations</a:t>
            </a:r>
          </a:p>
        </p:txBody>
      </p:sp>
    </p:spTree>
    <p:extLst>
      <p:ext uri="{BB962C8B-B14F-4D97-AF65-F5344CB8AC3E}">
        <p14:creationId xmlns:p14="http://schemas.microsoft.com/office/powerpoint/2010/main" val="6871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Writing Your Resume</vt:lpstr>
      <vt:lpstr>The Resume</vt:lpstr>
      <vt:lpstr>Parts of the Resume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Your Resume</dc:title>
  <dc:creator>Student Name</dc:creator>
  <cp:lastModifiedBy>Student Name</cp:lastModifiedBy>
  <cp:revision>2</cp:revision>
  <dcterms:created xsi:type="dcterms:W3CDTF">2010-04-19T22:18:38Z</dcterms:created>
  <dcterms:modified xsi:type="dcterms:W3CDTF">2010-05-15T05:00:05Z</dcterms:modified>
</cp:coreProperties>
</file>