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3175" cap="rnd" cmpd="sng" algn="ctr">
            <a:solidFill>
              <a:srgbClr xmlns:mc="http://schemas.openxmlformats.org/markup-compatibility/2006" xmlns:a14="http://schemas.microsoft.com/office/drawing/2010/main" val="C0C0C0" mc:Ignorable=""/>
            </a:solidFill>
            <a:prstDash val="solid"/>
          </a:ln>
          <a:effectLst>
            <a:outerShdw blurRad="63500" dist="38500" dir="7500000" sx="98500" sy="100080" kx="1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2700" cap="flat" cmpd="sng" algn="ctr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bevel/>
          </a:ln>
          <a:effectLst>
            <a:outerShdw blurRad="19685" dist="6350" dir="12900000" algn="tl" rotWithShape="0">
              <a:srgbClr xmlns:mc="http://schemas.openxmlformats.org/markup-compatibility/2006" xmlns:a14="http://schemas.microsoft.com/office/drawing/2010/main" val="000000" mc:Ignorable="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xmlns:mc="http://schemas.openxmlformats.org/markup-compatibility/2006" xmlns:a14="http://schemas.microsoft.com/office/drawing/2010/main" val="C0C0C0" mc:Ignorable="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2C5806-96A9-4E4D-ACFB-FCC825F85212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Adventure Tours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Peru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8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airfare from Los Angeles to Lima, Peru</a:t>
            </a:r>
          </a:p>
          <a:p>
            <a:r>
              <a:rPr lang="en-US" dirty="0" smtClean="0"/>
              <a:t>10 days, 9 nights in Peru</a:t>
            </a:r>
          </a:p>
          <a:p>
            <a:r>
              <a:rPr lang="en-US" dirty="0" smtClean="0"/>
              <a:t>Seasonal tours</a:t>
            </a:r>
          </a:p>
          <a:p>
            <a:r>
              <a:rPr lang="en-US" dirty="0" smtClean="0"/>
              <a:t>Prices from $1899 to $2199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0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Lima city tour</a:t>
            </a:r>
          </a:p>
          <a:p>
            <a:r>
              <a:rPr lang="en-US" dirty="0" err="1" smtClean="0"/>
              <a:t>Ahuashiyacu</a:t>
            </a:r>
            <a:r>
              <a:rPr lang="en-US" dirty="0" smtClean="0"/>
              <a:t> waterfall hike</a:t>
            </a:r>
          </a:p>
          <a:p>
            <a:r>
              <a:rPr lang="en-US" dirty="0" smtClean="0"/>
              <a:t>Jungle safari</a:t>
            </a:r>
          </a:p>
          <a:p>
            <a:r>
              <a:rPr lang="en-US" dirty="0" smtClean="0"/>
              <a:t>Royal Tombs of </a:t>
            </a:r>
            <a:r>
              <a:rPr lang="en-US" dirty="0" err="1" smtClean="0"/>
              <a:t>Sipan</a:t>
            </a:r>
            <a:r>
              <a:rPr lang="en-US" dirty="0" smtClean="0"/>
              <a:t> Museum</a:t>
            </a:r>
          </a:p>
          <a:p>
            <a:r>
              <a:rPr lang="en-US" dirty="0" smtClean="0"/>
              <a:t>Surfing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6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Lima, Plaza del Sol</a:t>
            </a:r>
          </a:p>
          <a:p>
            <a:r>
              <a:rPr lang="en-US" dirty="0" err="1" smtClean="0"/>
              <a:t>Tarapoto</a:t>
            </a:r>
            <a:r>
              <a:rPr lang="en-US" dirty="0" smtClean="0"/>
              <a:t>, </a:t>
            </a:r>
            <a:r>
              <a:rPr lang="en-US" dirty="0" err="1" smtClean="0"/>
              <a:t>Miraflora</a:t>
            </a:r>
            <a:r>
              <a:rPr lang="en-US" dirty="0" smtClean="0"/>
              <a:t> Hotel</a:t>
            </a:r>
          </a:p>
          <a:p>
            <a:r>
              <a:rPr lang="en-US" dirty="0" err="1" smtClean="0"/>
              <a:t>Chachapoyas</a:t>
            </a:r>
            <a:r>
              <a:rPr lang="en-US" dirty="0" smtClean="0"/>
              <a:t>, El </a:t>
            </a:r>
            <a:r>
              <a:rPr lang="en-US" dirty="0" err="1" smtClean="0"/>
              <a:t>Mundo</a:t>
            </a:r>
            <a:r>
              <a:rPr lang="en-US" dirty="0" smtClean="0"/>
              <a:t> Hotel &amp; Suites</a:t>
            </a:r>
          </a:p>
          <a:p>
            <a:r>
              <a:rPr lang="en-US" dirty="0" smtClean="0"/>
              <a:t>Chiclayo, Mariel Resort</a:t>
            </a:r>
          </a:p>
          <a:p>
            <a:r>
              <a:rPr lang="en-US" dirty="0" err="1" smtClean="0"/>
              <a:t>Mancora</a:t>
            </a:r>
            <a:r>
              <a:rPr lang="en-US" dirty="0" smtClean="0"/>
              <a:t>, Del Bosque Plaza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08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4617B" mc:Ignorable=""/>
      </a:dk2>
      <a:lt2>
        <a:srgbClr xmlns:mc="http://schemas.openxmlformats.org/markup-compatibility/2006" xmlns:a14="http://schemas.microsoft.com/office/drawing/2010/main" val="DBF5F9" mc:Ignorable=""/>
      </a:lt2>
      <a:accent1>
        <a:srgbClr xmlns:mc="http://schemas.openxmlformats.org/markup-compatibility/2006" xmlns:a14="http://schemas.microsoft.com/office/drawing/2010/main" val="0F6FC6" mc:Ignorable=""/>
      </a:accent1>
      <a:accent2>
        <a:srgbClr xmlns:mc="http://schemas.openxmlformats.org/markup-compatibility/2006" xmlns:a14="http://schemas.microsoft.com/office/drawing/2010/main" val="009DD9" mc:Ignorable=""/>
      </a:accent2>
      <a:accent3>
        <a:srgbClr xmlns:mc="http://schemas.openxmlformats.org/markup-compatibility/2006" xmlns:a14="http://schemas.microsoft.com/office/drawing/2010/main" val="0BD0D9" mc:Ignorable=""/>
      </a:accent3>
      <a:accent4>
        <a:srgbClr xmlns:mc="http://schemas.openxmlformats.org/markup-compatibility/2006" xmlns:a14="http://schemas.microsoft.com/office/drawing/2010/main" val="10CF9B" mc:Ignorable=""/>
      </a:accent4>
      <a:accent5>
        <a:srgbClr xmlns:mc="http://schemas.openxmlformats.org/markup-compatibility/2006" xmlns:a14="http://schemas.microsoft.com/office/drawing/2010/main" val="7CCA62" mc:Ignorable=""/>
      </a:accent5>
      <a:accent6>
        <a:srgbClr xmlns:mc="http://schemas.openxmlformats.org/markup-compatibility/2006" xmlns:a14="http://schemas.microsoft.com/office/drawing/2010/main" val="A5C249" mc:Ignorable=""/>
      </a:accent6>
      <a:hlink>
        <a:srgbClr xmlns:mc="http://schemas.openxmlformats.org/markup-compatibility/2006" xmlns:a14="http://schemas.microsoft.com/office/drawing/2010/main" val="F49100" mc:Ignorable=""/>
      </a:hlink>
      <a:folHlink>
        <a:srgbClr xmlns:mc="http://schemas.openxmlformats.org/markup-compatibility/2006" xmlns:a14="http://schemas.microsoft.com/office/drawing/2010/main" val="85DFD0" mc:Ignorable="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73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Adventure Tours</vt:lpstr>
      <vt:lpstr>Peru Tour</vt:lpstr>
      <vt:lpstr>Highlights</vt:lpstr>
      <vt:lpstr>Accommodations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 Tours</dc:title>
  <dc:creator>Student Name</dc:creator>
  <cp:lastModifiedBy>Student Name</cp:lastModifiedBy>
  <cp:revision>1</cp:revision>
  <dcterms:created xsi:type="dcterms:W3CDTF">2010-04-19T22:14:40Z</dcterms:created>
  <dcterms:modified xsi:type="dcterms:W3CDTF">2010-04-19T22:18:23Z</dcterms:modified>
</cp:coreProperties>
</file>