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5E442-C3EB-401C-B1F3-4784FB5A3DE7}" type="datetimeFigureOut">
              <a:rPr lang="en-US" smtClean="0"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564B-CD59-4700-81A7-E557BAD08744}" type="slidenum">
              <a:rPr lang="en-US" smtClean="0"/>
              <a:t>‹#›</a:t>
            </a:fld>
            <a:endParaRPr lang="en-US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smtClean="0"/>
              <a:t>nline </a:t>
            </a:r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</p:spTree>
    <p:extLst/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be afraid to ask for help.</a:t>
            </a:r>
          </a:p>
          <a:p>
            <a:r>
              <a:rPr lang="en-US" dirty="0" smtClean="0"/>
              <a:t>Utilize instructor help.</a:t>
            </a:r>
          </a:p>
          <a:p>
            <a:r>
              <a:rPr lang="en-US" dirty="0" smtClean="0"/>
              <a:t>Be persistent until you receive the necessary answers.</a:t>
            </a:r>
            <a:endParaRPr lang="en-US" dirty="0"/>
          </a:p>
        </p:txBody>
      </p:sp>
    </p:spTree>
    <p:extLst/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calendar of important deadlines.</a:t>
            </a:r>
          </a:p>
          <a:p>
            <a:r>
              <a:rPr lang="en-US" dirty="0" smtClean="0"/>
              <a:t>Determine what times during the week are best for you to complete lessons/assignments.</a:t>
            </a:r>
          </a:p>
          <a:p>
            <a:r>
              <a:rPr lang="en-US" dirty="0" smtClean="0"/>
              <a:t>Try to find a comfortable study place.</a:t>
            </a:r>
          </a:p>
          <a:p>
            <a:r>
              <a:rPr lang="en-US" dirty="0" smtClean="0"/>
              <a:t>Pace yourself!</a:t>
            </a:r>
            <a:endParaRPr lang="en-US" dirty="0"/>
          </a:p>
        </p:txBody>
      </p:sp>
    </p:spTree>
    <p:extLst/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and understand the syllabus and materials.</a:t>
            </a:r>
          </a:p>
          <a:p>
            <a:r>
              <a:rPr lang="en-US" dirty="0" smtClean="0"/>
              <a:t>Break lessons, </a:t>
            </a:r>
            <a:r>
              <a:rPr lang="en-US" dirty="0" smtClean="0"/>
              <a:t>assignments, </a:t>
            </a:r>
            <a:r>
              <a:rPr lang="en-US" dirty="0" smtClean="0"/>
              <a:t>and tests into manageable chunks.</a:t>
            </a:r>
          </a:p>
          <a:p>
            <a:r>
              <a:rPr lang="en-US" dirty="0" smtClean="0"/>
              <a:t>Treat an online class as you would a face-to-face class.</a:t>
            </a:r>
          </a:p>
          <a:p>
            <a:r>
              <a:rPr lang="en-US" dirty="0" smtClean="0"/>
              <a:t>Be realistic in goal setting!</a:t>
            </a:r>
            <a:endParaRPr lang="en-US" dirty="0"/>
          </a:p>
        </p:txBody>
      </p:sp>
    </p:spTree>
    <p:extLst/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2009-11-12T00:48:01Z</outs:dateTime>
      <outs:isPinned>true</outs:isPinned>
    </outs:relatedDate>
    <outs:relatedDate>
      <outs:type>2</outs:type>
      <outs:displayName>Created</outs:displayName>
      <outs:dateTime>2009-11-12T00:30:43Z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Student Name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Student Name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3AD4DCDB-9E88-4C46-86A0-EB39E32FB272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Online Learning</vt:lpstr>
      <vt:lpstr>Ask Questions</vt:lpstr>
      <vt:lpstr>Establish Schedule</vt:lpstr>
      <vt:lpstr>Set Goals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Learning</dc:title>
  <dc:creator>Student Name</dc:creator>
  <cp:lastModifiedBy>Student Name</cp:lastModifiedBy>
  <cp:revision>13</cp:revision>
  <dcterms:created xsi:type="dcterms:W3CDTF">2009-11-12T00:30:43Z</dcterms:created>
  <dcterms:modified xsi:type="dcterms:W3CDTF">2010-06-16T19:59:49Z</dcterms:modified>
</cp:coreProperties>
</file>