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71" autoAdjust="0"/>
    <p:restoredTop sz="86364" autoAdjust="0"/>
  </p:normalViewPr>
  <p:slideViewPr>
    <p:cSldViewPr>
      <p:cViewPr>
        <p:scale>
          <a:sx n="104" d="100"/>
          <a:sy n="104" d="100"/>
        </p:scale>
        <p:origin x="-11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A1-9E80-4647-AA5A-37CE10170420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428D2-0745-4D5B-BBE4-379FCFB94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36A5A-5EE1-4FC7-A8C4-0E38C094020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838200"/>
            <a:ext cx="6629400" cy="1295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876800"/>
            <a:ext cx="44958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96E1A8-97F4-47CA-BA1B-C0613CB12792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46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1FD5-4AB4-4F65-9424-303CDE8DCA6A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D2AF2-1D88-440C-93B9-BF8A9C1B079B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8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D7A5-C169-4BD5-ADCD-63B61296501C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6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C0BE4-8630-4099-B31A-839E3A7CFE0B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8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DD0E9-BAF3-48EB-9E49-23D0A56A8D1D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8045A-5E6E-4148-90C2-D0E60C0D677F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8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AEA30-1A00-4417-A449-035E313634A4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60E5A-157E-4AED-A870-831F526A4CCE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96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B7607-5A94-4738-B497-39154FFA4567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3BE3-523C-436B-B596-1D4A90F1AA2A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3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3810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99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BB678A-D7FB-4204-834C-B37A2A1BD824}" type="slidenum">
              <a:rPr lang="en-US">
                <a:solidFill>
                  <a:srgbClr val="33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System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Evaluating Current Network System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cost of a new system compare with the cost of the current system?</a:t>
            </a:r>
          </a:p>
          <a:p>
            <a:r>
              <a:rPr lang="en-US" dirty="0" smtClean="0"/>
              <a:t>What is the cost of maintaining the current system?</a:t>
            </a:r>
          </a:p>
          <a:p>
            <a:r>
              <a:rPr lang="en-US" dirty="0" smtClean="0"/>
              <a:t>What will be the training costs of a new system?</a:t>
            </a:r>
          </a:p>
          <a:p>
            <a:r>
              <a:rPr lang="en-US" dirty="0" smtClean="0"/>
              <a:t>What is the training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3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the effectiveness of a new system compare with the current system</a:t>
            </a:r>
            <a:r>
              <a:rPr lang="en-US" dirty="0" smtClean="0"/>
              <a:t>?</a:t>
            </a:r>
          </a:p>
          <a:p>
            <a:r>
              <a:rPr lang="en-US" dirty="0"/>
              <a:t>What is the time frame for implementing a new system?</a:t>
            </a:r>
          </a:p>
          <a:p>
            <a:r>
              <a:rPr lang="en-US" dirty="0"/>
              <a:t>Will improved efficiency translate into lowered personnel costs?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24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current quality of transmission?</a:t>
            </a:r>
          </a:p>
          <a:p>
            <a:r>
              <a:rPr lang="en-US" dirty="0" smtClean="0"/>
              <a:t>Is the current system effective in managing the current software?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 does the current system rank in terms of effectiveness?</a:t>
            </a:r>
          </a:p>
        </p:txBody>
      </p:sp>
    </p:spTree>
    <p:extLst>
      <p:ext uri="{BB962C8B-B14F-4D97-AF65-F5344CB8AC3E}">
        <p14:creationId xmlns:p14="http://schemas.microsoft.com/office/powerpoint/2010/main" val="103331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257800"/>
          </a:xfrm>
        </p:spPr>
        <p:txBody>
          <a:bodyPr/>
          <a:lstStyle/>
          <a:p>
            <a:r>
              <a:rPr lang="en-US" sz="2400" dirty="0" smtClean="0"/>
              <a:t>How </a:t>
            </a:r>
            <a:r>
              <a:rPr lang="en-US" sz="2400" dirty="0"/>
              <a:t>quickly can information be delivered?</a:t>
            </a:r>
          </a:p>
          <a:p>
            <a:r>
              <a:rPr lang="en-US" sz="2400" dirty="0"/>
              <a:t>What is the estimated training time for a new system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Will improved efficiency translate</a:t>
            </a:r>
          </a:p>
          <a:p>
            <a:r>
              <a:rPr lang="en-US" sz="2400" dirty="0" smtClean="0"/>
              <a:t>What </a:t>
            </a:r>
            <a:r>
              <a:rPr lang="en-US" sz="2400" dirty="0"/>
              <a:t>is the time frame for implementing a new system?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492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OF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5334000"/>
          </a:xfrm>
        </p:spPr>
        <p:txBody>
          <a:bodyPr/>
          <a:lstStyle/>
          <a:p>
            <a:r>
              <a:rPr lang="en-US" sz="2800" dirty="0"/>
              <a:t>Will a reduction in company efficiency occur during the transition?</a:t>
            </a:r>
          </a:p>
          <a:p>
            <a:r>
              <a:rPr lang="en-US" sz="2800" dirty="0"/>
              <a:t>Will the new system improve employee productivity?</a:t>
            </a:r>
          </a:p>
          <a:p>
            <a:r>
              <a:rPr lang="en-US" sz="2800" dirty="0"/>
              <a:t>How long before users feel comfortable with a new system?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06648"/>
      </p:ext>
    </p:extLst>
  </p:cSld>
  <p:clrMapOvr>
    <a:masterClrMapping/>
  </p:clrMapOvr>
</p:sld>
</file>

<file path=ppt/theme/theme1.xml><?xml version="1.0" encoding="utf-8"?>
<a:theme xmlns:a="http://schemas.openxmlformats.org/drawingml/2006/main" name="Blue flywheel design template">
  <a:themeElements>
    <a:clrScheme name="Default Design 10">
      <a:dk1>
        <a:srgbClr val="336699"/>
      </a:dk1>
      <a:lt1>
        <a:srgbClr val="CCECFF"/>
      </a:lt1>
      <a:dk2>
        <a:srgbClr val="CCFF66"/>
      </a:dk2>
      <a:lt2>
        <a:srgbClr val="336699"/>
      </a:lt2>
      <a:accent1>
        <a:srgbClr val="DFF3FF"/>
      </a:accent1>
      <a:accent2>
        <a:srgbClr val="A6B84A"/>
      </a:accent2>
      <a:accent3>
        <a:srgbClr val="E2F4FF"/>
      </a:accent3>
      <a:accent4>
        <a:srgbClr val="2A5682"/>
      </a:accent4>
      <a:accent5>
        <a:srgbClr val="ECF8FF"/>
      </a:accent5>
      <a:accent6>
        <a:srgbClr val="96A642"/>
      </a:accent6>
      <a:hlink>
        <a:srgbClr val="73B5CF"/>
      </a:hlink>
      <a:folHlink>
        <a:srgbClr val="00808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E9B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BF2D7"/>
        </a:accent5>
        <a:accent6>
          <a:srgbClr val="2D2D8A"/>
        </a:accent6>
        <a:hlink>
          <a:srgbClr val="339966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DEBA"/>
        </a:accent1>
        <a:accent2>
          <a:srgbClr val="F1FFCD"/>
        </a:accent2>
        <a:accent3>
          <a:srgbClr val="FFFFFF"/>
        </a:accent3>
        <a:accent4>
          <a:srgbClr val="000000"/>
        </a:accent4>
        <a:accent5>
          <a:srgbClr val="E7ECD9"/>
        </a:accent5>
        <a:accent6>
          <a:srgbClr val="DAE7BA"/>
        </a:accent6>
        <a:hlink>
          <a:srgbClr val="7B7D37"/>
        </a:hlink>
        <a:folHlink>
          <a:srgbClr val="3A6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777777"/>
        </a:dk1>
        <a:lt1>
          <a:srgbClr val="333333"/>
        </a:lt1>
        <a:dk2>
          <a:srgbClr val="000066"/>
        </a:dk2>
        <a:lt2>
          <a:srgbClr val="D1D1CB"/>
        </a:lt2>
        <a:accent1>
          <a:srgbClr val="99998D"/>
        </a:accent1>
        <a:accent2>
          <a:srgbClr val="6292C6"/>
        </a:accent2>
        <a:accent3>
          <a:srgbClr val="AAAAB8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333333"/>
        </a:dk1>
        <a:lt1>
          <a:srgbClr val="FFFFFF"/>
        </a:lt1>
        <a:dk2>
          <a:srgbClr val="D1D1CB"/>
        </a:dk2>
        <a:lt2>
          <a:srgbClr val="777777"/>
        </a:lt2>
        <a:accent1>
          <a:srgbClr val="99998D"/>
        </a:accent1>
        <a:accent2>
          <a:srgbClr val="6292C6"/>
        </a:accent2>
        <a:accent3>
          <a:srgbClr val="FFFFFF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ABCF7F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2E4C0"/>
        </a:accent5>
        <a:accent6>
          <a:srgbClr val="E78A5C"/>
        </a:accent6>
        <a:hlink>
          <a:srgbClr val="EA552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85CADF"/>
        </a:dk1>
        <a:lt1>
          <a:srgbClr val="DBF0FF"/>
        </a:lt1>
        <a:dk2>
          <a:srgbClr val="CCFFFF"/>
        </a:dk2>
        <a:lt2>
          <a:srgbClr val="003366"/>
        </a:lt2>
        <a:accent1>
          <a:srgbClr val="3F709D"/>
        </a:accent1>
        <a:accent2>
          <a:srgbClr val="00B000"/>
        </a:accent2>
        <a:accent3>
          <a:srgbClr val="EAF6FF"/>
        </a:accent3>
        <a:accent4>
          <a:srgbClr val="71ACBE"/>
        </a:accent4>
        <a:accent5>
          <a:srgbClr val="AFBBCC"/>
        </a:accent5>
        <a:accent6>
          <a:srgbClr val="009F00"/>
        </a:accent6>
        <a:hlink>
          <a:srgbClr val="66CCFF"/>
        </a:hlink>
        <a:folHlink>
          <a:srgbClr val="FFF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D2BA9E"/>
        </a:lt1>
        <a:dk2>
          <a:srgbClr val="DFC08D"/>
        </a:dk2>
        <a:lt2>
          <a:srgbClr val="2D2015"/>
        </a:lt2>
        <a:accent1>
          <a:srgbClr val="C6DF95"/>
        </a:accent1>
        <a:accent2>
          <a:srgbClr val="8F5F2F"/>
        </a:accent2>
        <a:accent3>
          <a:srgbClr val="E5D9CC"/>
        </a:accent3>
        <a:accent4>
          <a:srgbClr val="562A00"/>
        </a:accent4>
        <a:accent5>
          <a:srgbClr val="DFECC8"/>
        </a:accent5>
        <a:accent6>
          <a:srgbClr val="81552A"/>
        </a:accent6>
        <a:hlink>
          <a:srgbClr val="CCB400"/>
        </a:hlink>
        <a:folHlink>
          <a:srgbClr val="5C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69696"/>
        </a:dk1>
        <a:lt1>
          <a:srgbClr val="DEF6F1"/>
        </a:lt1>
        <a:dk2>
          <a:srgbClr val="8BCD33"/>
        </a:dk2>
        <a:lt2>
          <a:srgbClr val="969696"/>
        </a:lt2>
        <a:accent1>
          <a:srgbClr val="E8FFCD"/>
        </a:accent1>
        <a:accent2>
          <a:srgbClr val="8DC6FF"/>
        </a:accent2>
        <a:accent3>
          <a:srgbClr val="ECFAF7"/>
        </a:accent3>
        <a:accent4>
          <a:srgbClr val="7F7F7F"/>
        </a:accent4>
        <a:accent5>
          <a:srgbClr val="F2FFE3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36699"/>
        </a:dk1>
        <a:lt1>
          <a:srgbClr val="CCECFF"/>
        </a:lt1>
        <a:dk2>
          <a:srgbClr val="CCFF66"/>
        </a:dk2>
        <a:lt2>
          <a:srgbClr val="336699"/>
        </a:lt2>
        <a:accent1>
          <a:srgbClr val="DFF3FF"/>
        </a:accent1>
        <a:accent2>
          <a:srgbClr val="A6B84A"/>
        </a:accent2>
        <a:accent3>
          <a:srgbClr val="E2F4FF"/>
        </a:accent3>
        <a:accent4>
          <a:srgbClr val="2A5682"/>
        </a:accent4>
        <a:accent5>
          <a:srgbClr val="ECF8FF"/>
        </a:accent5>
        <a:accent6>
          <a:srgbClr val="96A642"/>
        </a:accent6>
        <a:hlink>
          <a:srgbClr val="73B5CF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D9"/>
        </a:lt1>
        <a:dk2>
          <a:srgbClr val="663300"/>
        </a:dk2>
        <a:lt2>
          <a:srgbClr val="777777"/>
        </a:lt2>
        <a:accent1>
          <a:srgbClr val="F6FDE1"/>
        </a:accent1>
        <a:accent2>
          <a:srgbClr val="BFC39F"/>
        </a:accent2>
        <a:accent3>
          <a:srgbClr val="FFFFE9"/>
        </a:accent3>
        <a:accent4>
          <a:srgbClr val="000000"/>
        </a:accent4>
        <a:accent5>
          <a:srgbClr val="FAFEEE"/>
        </a:accent5>
        <a:accent6>
          <a:srgbClr val="ADB090"/>
        </a:accent6>
        <a:hlink>
          <a:srgbClr val="FE7F52"/>
        </a:hlink>
        <a:folHlink>
          <a:srgbClr val="F836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969696"/>
        </a:dk1>
        <a:lt1>
          <a:srgbClr val="DADAE6"/>
        </a:lt1>
        <a:dk2>
          <a:srgbClr val="FFFFFF"/>
        </a:dk2>
        <a:lt2>
          <a:srgbClr val="3E3E5C"/>
        </a:lt2>
        <a:accent1>
          <a:srgbClr val="C4CFE6"/>
        </a:accent1>
        <a:accent2>
          <a:srgbClr val="9DE719"/>
        </a:accent2>
        <a:accent3>
          <a:srgbClr val="EAEAF0"/>
        </a:accent3>
        <a:accent4>
          <a:srgbClr val="7F7F7F"/>
        </a:accent4>
        <a:accent5>
          <a:srgbClr val="DEE4F0"/>
        </a:accent5>
        <a:accent6>
          <a:srgbClr val="8ED116"/>
        </a:accent6>
        <a:hlink>
          <a:srgbClr val="0066CC"/>
        </a:hlink>
        <a:folHlink>
          <a:srgbClr val="FAFF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185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Blue flywheel design template</vt:lpstr>
      <vt:lpstr>Network System</vt:lpstr>
      <vt:lpstr>COSTS</vt:lpstr>
      <vt:lpstr>EFFICIENCY</vt:lpstr>
      <vt:lpstr>QUALITY</vt:lpstr>
      <vt:lpstr>TIME</vt:lpstr>
      <vt:lpstr>EASE OF 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System</dc:title>
  <dc:creator>Student Name</dc:creator>
  <cp:lastModifiedBy>hslab</cp:lastModifiedBy>
  <cp:revision>4</cp:revision>
  <dcterms:created xsi:type="dcterms:W3CDTF">2010-04-19T22:09:10Z</dcterms:created>
  <dcterms:modified xsi:type="dcterms:W3CDTF">2019-03-11T14:46:01Z</dcterms:modified>
</cp:coreProperties>
</file>