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xmlns:mc="http://schemas.openxmlformats.org/markup-compatibility/2006" xmlns:a14="http://schemas.microsoft.com/office/drawing/2010/main" val="F8F8F8" mc:Ignorable="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CA1-9E80-4647-AA5A-37CE10170420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428D2-0745-4D5B-BBE4-379FCFB94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79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36A5A-5EE1-4FC7-A8C4-0E38C0940201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838200"/>
            <a:ext cx="6629400" cy="12954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000" y="4876800"/>
            <a:ext cx="4495800" cy="1066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896E1A8-97F4-47CA-BA1B-C0613CB12792}" type="slidenum">
              <a:rPr lang="en-US">
                <a:solidFill>
                  <a:srgbClr xmlns:mc="http://schemas.openxmlformats.org/markup-compatibility/2006" xmlns:a14="http://schemas.microsoft.com/office/drawing/2010/main" val="336699" mc:Ignorable=""/>
                </a:solidFill>
              </a:rPr>
              <a:pPr/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461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31FD5-4AB4-4F65-9424-303CDE8DCA6A}" type="slidenum">
              <a:rPr lang="en-US">
                <a:solidFill>
                  <a:srgbClr xmlns:mc="http://schemas.openxmlformats.org/markup-compatibility/2006" xmlns:a14="http://schemas.microsoft.com/office/drawing/2010/main" val="336699" mc:Ignorable=""/>
                </a:solidFill>
              </a:rPr>
              <a:pPr/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64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81000"/>
            <a:ext cx="20764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60769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D2AF2-1D88-440C-93B9-BF8A9C1B079B}" type="slidenum">
              <a:rPr lang="en-US">
                <a:solidFill>
                  <a:srgbClr xmlns:mc="http://schemas.openxmlformats.org/markup-compatibility/2006" xmlns:a14="http://schemas.microsoft.com/office/drawing/2010/main" val="336699" mc:Ignorable=""/>
                </a:solidFill>
              </a:rPr>
              <a:pPr/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18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FD7A5-C169-4BD5-ADCD-63B61296501C}" type="slidenum">
              <a:rPr lang="en-US">
                <a:solidFill>
                  <a:srgbClr xmlns:mc="http://schemas.openxmlformats.org/markup-compatibility/2006" xmlns:a14="http://schemas.microsoft.com/office/drawing/2010/main" val="336699" mc:Ignorable=""/>
                </a:solidFill>
              </a:rPr>
              <a:pPr/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96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C0BE4-8630-4099-B31A-839E3A7CFE0B}" type="slidenum">
              <a:rPr lang="en-US">
                <a:solidFill>
                  <a:srgbClr xmlns:mc="http://schemas.openxmlformats.org/markup-compatibility/2006" xmlns:a14="http://schemas.microsoft.com/office/drawing/2010/main" val="336699" mc:Ignorable=""/>
                </a:solidFill>
              </a:rPr>
              <a:pPr/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08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40767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752600"/>
            <a:ext cx="40767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DD0E9-BAF3-48EB-9E49-23D0A56A8D1D}" type="slidenum">
              <a:rPr lang="en-US">
                <a:solidFill>
                  <a:srgbClr xmlns:mc="http://schemas.openxmlformats.org/markup-compatibility/2006" xmlns:a14="http://schemas.microsoft.com/office/drawing/2010/main" val="336699" mc:Ignorable=""/>
                </a:solidFill>
              </a:rPr>
              <a:pPr/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72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8045A-5E6E-4148-90C2-D0E60C0D677F}" type="slidenum">
              <a:rPr lang="en-US">
                <a:solidFill>
                  <a:srgbClr xmlns:mc="http://schemas.openxmlformats.org/markup-compatibility/2006" xmlns:a14="http://schemas.microsoft.com/office/drawing/2010/main" val="336699" mc:Ignorable=""/>
                </a:solidFill>
              </a:rPr>
              <a:pPr/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283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AEA30-1A00-4417-A449-035E313634A4}" type="slidenum">
              <a:rPr lang="en-US">
                <a:solidFill>
                  <a:srgbClr xmlns:mc="http://schemas.openxmlformats.org/markup-compatibility/2006" xmlns:a14="http://schemas.microsoft.com/office/drawing/2010/main" val="336699" mc:Ignorable=""/>
                </a:solidFill>
              </a:rPr>
              <a:pPr/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4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760E5A-157E-4AED-A870-831F526A4CCE}" type="slidenum">
              <a:rPr lang="en-US">
                <a:solidFill>
                  <a:srgbClr xmlns:mc="http://schemas.openxmlformats.org/markup-compatibility/2006" xmlns:a14="http://schemas.microsoft.com/office/drawing/2010/main" val="336699" mc:Ignorable=""/>
                </a:solidFill>
              </a:rPr>
              <a:pPr/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96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B7607-5A94-4738-B497-39154FFA4567}" type="slidenum">
              <a:rPr lang="en-US">
                <a:solidFill>
                  <a:srgbClr xmlns:mc="http://schemas.openxmlformats.org/markup-compatibility/2006" xmlns:a14="http://schemas.microsoft.com/office/drawing/2010/main" val="336699" mc:Ignorable=""/>
                </a:solidFill>
              </a:rPr>
              <a:pPr/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46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83BE3-523C-436B-B596-1D4A90F1AA2A}" type="slidenum">
              <a:rPr lang="en-US">
                <a:solidFill>
                  <a:srgbClr xmlns:mc="http://schemas.openxmlformats.org/markup-compatibility/2006" xmlns:a14="http://schemas.microsoft.com/office/drawing/2010/main" val="336699" mc:Ignorable=""/>
                </a:solidFill>
              </a:rPr>
              <a:pPr/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33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76600" y="381000"/>
            <a:ext cx="5562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BB678A-D7FB-4204-834C-B37A2A1BD824}" type="slidenum">
              <a:rPr lang="en-US">
                <a:solidFill>
                  <a:srgbClr xmlns:mc="http://schemas.openxmlformats.org/markup-compatibility/2006" xmlns:a14="http://schemas.microsoft.com/office/drawing/2010/main" val="336699" mc:Ignorable="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336699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60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System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Evaluating Current Network System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3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the cost of a new system compare with the cost of the current system?</a:t>
            </a:r>
          </a:p>
          <a:p>
            <a:r>
              <a:rPr lang="en-US" dirty="0" smtClean="0"/>
              <a:t>What is the cost of maintaining the current system?</a:t>
            </a:r>
          </a:p>
          <a:p>
            <a:r>
              <a:rPr lang="en-US" dirty="0" smtClean="0"/>
              <a:t>What will be the training costs of a new system?</a:t>
            </a:r>
          </a:p>
          <a:p>
            <a:r>
              <a:rPr lang="en-US" dirty="0" smtClean="0"/>
              <a:t>What is the training budget?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436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How does the effectiveness of a new system compare with the current system?</a:t>
            </a:r>
          </a:p>
          <a:p>
            <a:r>
              <a:rPr lang="en-US" dirty="0" smtClean="0"/>
              <a:t>What is the time frame for implementing a new system?</a:t>
            </a:r>
          </a:p>
          <a:p>
            <a:r>
              <a:rPr lang="en-US" dirty="0" smtClean="0"/>
              <a:t>Will improved efficiency translate into lowered personnel costs?</a:t>
            </a:r>
          </a:p>
          <a:p>
            <a:r>
              <a:rPr lang="en-US" dirty="0" smtClean="0"/>
              <a:t>How quickly can information be delivered?</a:t>
            </a:r>
          </a:p>
          <a:p>
            <a:r>
              <a:rPr lang="en-US" dirty="0" smtClean="0"/>
              <a:t>What is the estimated training time for a new system?</a:t>
            </a:r>
          </a:p>
          <a:p>
            <a:r>
              <a:rPr lang="en-US" dirty="0" smtClean="0"/>
              <a:t>What is the time frame for implementing a new system?</a:t>
            </a:r>
          </a:p>
        </p:txBody>
      </p:sp>
    </p:spTree>
    <p:extLst>
      <p:ext uri="{BB962C8B-B14F-4D97-AF65-F5344CB8AC3E}">
        <p14:creationId xmlns:p14="http://schemas.microsoft.com/office/powerpoint/2010/main" val="677243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How does the current system rank in terms of effectiveness?</a:t>
            </a:r>
          </a:p>
          <a:p>
            <a:r>
              <a:rPr lang="en-US" dirty="0" smtClean="0"/>
              <a:t>What is the current quality of transmission?</a:t>
            </a:r>
          </a:p>
          <a:p>
            <a:r>
              <a:rPr lang="en-US" dirty="0" smtClean="0"/>
              <a:t>Is the current system effective in managing the current software?</a:t>
            </a:r>
          </a:p>
          <a:p>
            <a:r>
              <a:rPr lang="en-US" dirty="0" smtClean="0"/>
              <a:t>Will a reduction in company efficiency occur during the transition?</a:t>
            </a:r>
          </a:p>
          <a:p>
            <a:r>
              <a:rPr lang="en-US" dirty="0" smtClean="0"/>
              <a:t>Will the new system improve employee productivity?</a:t>
            </a:r>
          </a:p>
          <a:p>
            <a:r>
              <a:rPr lang="en-US" dirty="0" smtClean="0"/>
              <a:t>How long before users feel comfortable with a new system?</a:t>
            </a:r>
          </a:p>
        </p:txBody>
      </p:sp>
    </p:spTree>
    <p:extLst>
      <p:ext uri="{BB962C8B-B14F-4D97-AF65-F5344CB8AC3E}">
        <p14:creationId xmlns:p14="http://schemas.microsoft.com/office/powerpoint/2010/main" val="1033311529"/>
      </p:ext>
    </p:extLst>
  </p:cSld>
  <p:clrMapOvr>
    <a:masterClrMapping/>
  </p:clrMapOvr>
</p:sld>
</file>

<file path=ppt/theme/theme1.xml><?xml version="1.0" encoding="utf-8"?>
<a:theme xmlns:a="http://schemas.openxmlformats.org/drawingml/2006/main" name="Blue flywheel design template">
  <a:themeElements>
    <a:clrScheme name="Default Design 10">
      <a:dk1>
        <a:srgbClr xmlns:mc="http://schemas.openxmlformats.org/markup-compatibility/2006" xmlns:a14="http://schemas.microsoft.com/office/drawing/2010/main" val="336699" mc:Ignorable=""/>
      </a:dk1>
      <a:lt1>
        <a:srgbClr xmlns:mc="http://schemas.openxmlformats.org/markup-compatibility/2006" xmlns:a14="http://schemas.microsoft.com/office/drawing/2010/main" val="CCECFF" mc:Ignorable=""/>
      </a:lt1>
      <a:dk2>
        <a:srgbClr xmlns:mc="http://schemas.openxmlformats.org/markup-compatibility/2006" xmlns:a14="http://schemas.microsoft.com/office/drawing/2010/main" val="CCFF66" mc:Ignorable=""/>
      </a:dk2>
      <a:lt2>
        <a:srgbClr xmlns:mc="http://schemas.openxmlformats.org/markup-compatibility/2006" xmlns:a14="http://schemas.microsoft.com/office/drawing/2010/main" val="336699" mc:Ignorable=""/>
      </a:lt2>
      <a:accent1>
        <a:srgbClr xmlns:mc="http://schemas.openxmlformats.org/markup-compatibility/2006" xmlns:a14="http://schemas.microsoft.com/office/drawing/2010/main" val="DFF3FF" mc:Ignorable=""/>
      </a:accent1>
      <a:accent2>
        <a:srgbClr xmlns:mc="http://schemas.openxmlformats.org/markup-compatibility/2006" xmlns:a14="http://schemas.microsoft.com/office/drawing/2010/main" val="A6B84A" mc:Ignorable=""/>
      </a:accent2>
      <a:accent3>
        <a:srgbClr xmlns:mc="http://schemas.openxmlformats.org/markup-compatibility/2006" xmlns:a14="http://schemas.microsoft.com/office/drawing/2010/main" val="E2F4FF" mc:Ignorable=""/>
      </a:accent3>
      <a:accent4>
        <a:srgbClr xmlns:mc="http://schemas.openxmlformats.org/markup-compatibility/2006" xmlns:a14="http://schemas.microsoft.com/office/drawing/2010/main" val="2A5682" mc:Ignorable=""/>
      </a:accent4>
      <a:accent5>
        <a:srgbClr xmlns:mc="http://schemas.openxmlformats.org/markup-compatibility/2006" xmlns:a14="http://schemas.microsoft.com/office/drawing/2010/main" val="ECF8FF" mc:Ignorable=""/>
      </a:accent5>
      <a:accent6>
        <a:srgbClr xmlns:mc="http://schemas.openxmlformats.org/markup-compatibility/2006" xmlns:a14="http://schemas.microsoft.com/office/drawing/2010/main" val="96A642" mc:Ignorable=""/>
      </a:accent6>
      <a:hlink>
        <a:srgbClr xmlns:mc="http://schemas.openxmlformats.org/markup-compatibility/2006" xmlns:a14="http://schemas.microsoft.com/office/drawing/2010/main" val="73B5CF" mc:Ignorable=""/>
      </a:hlink>
      <a:folHlink>
        <a:srgbClr xmlns:mc="http://schemas.openxmlformats.org/markup-compatibility/2006" xmlns:a14="http://schemas.microsoft.com/office/drawing/2010/main" val="008080" mc:Ignorable="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DDE9B5" mc:Ignorable=""/>
        </a:accent1>
        <a:accent2>
          <a:srgbClr xmlns:mc="http://schemas.openxmlformats.org/markup-compatibility/2006" xmlns:a14="http://schemas.microsoft.com/office/drawing/2010/main" val="333399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EBF2D7" mc:Ignorable=""/>
        </a:accent5>
        <a:accent6>
          <a:srgbClr xmlns:mc="http://schemas.openxmlformats.org/markup-compatibility/2006" xmlns:a14="http://schemas.microsoft.com/office/drawing/2010/main" val="2D2D8A" mc:Ignorable=""/>
        </a:accent6>
        <a:hlink>
          <a:srgbClr xmlns:mc="http://schemas.openxmlformats.org/markup-compatibility/2006" xmlns:a14="http://schemas.microsoft.com/office/drawing/2010/main" val="339966" mc:Ignorable=""/>
        </a:hlink>
        <a:folHlink>
          <a:srgbClr xmlns:mc="http://schemas.openxmlformats.org/markup-compatibility/2006" xmlns:a14="http://schemas.microsoft.com/office/drawing/2010/main" val="336699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D5DEBA" mc:Ignorable=""/>
        </a:accent1>
        <a:accent2>
          <a:srgbClr xmlns:mc="http://schemas.openxmlformats.org/markup-compatibility/2006" xmlns:a14="http://schemas.microsoft.com/office/drawing/2010/main" val="F1FFCD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E7ECD9" mc:Ignorable=""/>
        </a:accent5>
        <a:accent6>
          <a:srgbClr xmlns:mc="http://schemas.openxmlformats.org/markup-compatibility/2006" xmlns:a14="http://schemas.microsoft.com/office/drawing/2010/main" val="DAE7BA" mc:Ignorable=""/>
        </a:accent6>
        <a:hlink>
          <a:srgbClr xmlns:mc="http://schemas.openxmlformats.org/markup-compatibility/2006" xmlns:a14="http://schemas.microsoft.com/office/drawing/2010/main" val="7B7D37" mc:Ignorable=""/>
        </a:hlink>
        <a:folHlink>
          <a:srgbClr xmlns:mc="http://schemas.openxmlformats.org/markup-compatibility/2006" xmlns:a14="http://schemas.microsoft.com/office/drawing/2010/main" val="3A6266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xmlns:mc="http://schemas.openxmlformats.org/markup-compatibility/2006" xmlns:a14="http://schemas.microsoft.com/office/drawing/2010/main" val="777777" mc:Ignorable=""/>
        </a:dk1>
        <a:lt1>
          <a:srgbClr xmlns:mc="http://schemas.openxmlformats.org/markup-compatibility/2006" xmlns:a14="http://schemas.microsoft.com/office/drawing/2010/main" val="333333" mc:Ignorable=""/>
        </a:lt1>
        <a:dk2>
          <a:srgbClr xmlns:mc="http://schemas.openxmlformats.org/markup-compatibility/2006" xmlns:a14="http://schemas.microsoft.com/office/drawing/2010/main" val="000066" mc:Ignorable=""/>
        </a:dk2>
        <a:lt2>
          <a:srgbClr xmlns:mc="http://schemas.openxmlformats.org/markup-compatibility/2006" xmlns:a14="http://schemas.microsoft.com/office/drawing/2010/main" val="D1D1CB" mc:Ignorable=""/>
        </a:lt2>
        <a:accent1>
          <a:srgbClr xmlns:mc="http://schemas.openxmlformats.org/markup-compatibility/2006" xmlns:a14="http://schemas.microsoft.com/office/drawing/2010/main" val="99998D" mc:Ignorable=""/>
        </a:accent1>
        <a:accent2>
          <a:srgbClr xmlns:mc="http://schemas.openxmlformats.org/markup-compatibility/2006" xmlns:a14="http://schemas.microsoft.com/office/drawing/2010/main" val="6292C6" mc:Ignorable=""/>
        </a:accent2>
        <a:accent3>
          <a:srgbClr xmlns:mc="http://schemas.openxmlformats.org/markup-compatibility/2006" xmlns:a14="http://schemas.microsoft.com/office/drawing/2010/main" val="AAAAB8" mc:Ignorable=""/>
        </a:accent3>
        <a:accent4>
          <a:srgbClr xmlns:mc="http://schemas.openxmlformats.org/markup-compatibility/2006" xmlns:a14="http://schemas.microsoft.com/office/drawing/2010/main" val="2A2A2A" mc:Ignorable=""/>
        </a:accent4>
        <a:accent5>
          <a:srgbClr xmlns:mc="http://schemas.openxmlformats.org/markup-compatibility/2006" xmlns:a14="http://schemas.microsoft.com/office/drawing/2010/main" val="CACAC5" mc:Ignorable=""/>
        </a:accent5>
        <a:accent6>
          <a:srgbClr xmlns:mc="http://schemas.openxmlformats.org/markup-compatibility/2006" xmlns:a14="http://schemas.microsoft.com/office/drawing/2010/main" val="5884B3" mc:Ignorable=""/>
        </a:accent6>
        <a:hlink>
          <a:srgbClr xmlns:mc="http://schemas.openxmlformats.org/markup-compatibility/2006" xmlns:a14="http://schemas.microsoft.com/office/drawing/2010/main" val="FEF4AA" mc:Ignorable=""/>
        </a:hlink>
        <a:folHlink>
          <a:srgbClr xmlns:mc="http://schemas.openxmlformats.org/markup-compatibility/2006" xmlns:a14="http://schemas.microsoft.com/office/drawing/2010/main" val="F8F8F8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xmlns:mc="http://schemas.openxmlformats.org/markup-compatibility/2006" xmlns:a14="http://schemas.microsoft.com/office/drawing/2010/main" val="333333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D1D1CB" mc:Ignorable=""/>
        </a:dk2>
        <a:lt2>
          <a:srgbClr xmlns:mc="http://schemas.openxmlformats.org/markup-compatibility/2006" xmlns:a14="http://schemas.microsoft.com/office/drawing/2010/main" val="777777" mc:Ignorable=""/>
        </a:lt2>
        <a:accent1>
          <a:srgbClr xmlns:mc="http://schemas.openxmlformats.org/markup-compatibility/2006" xmlns:a14="http://schemas.microsoft.com/office/drawing/2010/main" val="99998D" mc:Ignorable=""/>
        </a:accent1>
        <a:accent2>
          <a:srgbClr xmlns:mc="http://schemas.openxmlformats.org/markup-compatibility/2006" xmlns:a14="http://schemas.microsoft.com/office/drawing/2010/main" val="6292C6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2A2A2A" mc:Ignorable=""/>
        </a:accent4>
        <a:accent5>
          <a:srgbClr xmlns:mc="http://schemas.openxmlformats.org/markup-compatibility/2006" xmlns:a14="http://schemas.microsoft.com/office/drawing/2010/main" val="CACAC5" mc:Ignorable=""/>
        </a:accent5>
        <a:accent6>
          <a:srgbClr xmlns:mc="http://schemas.openxmlformats.org/markup-compatibility/2006" xmlns:a14="http://schemas.microsoft.com/office/drawing/2010/main" val="5884B3" mc:Ignorable=""/>
        </a:accent6>
        <a:hlink>
          <a:srgbClr xmlns:mc="http://schemas.openxmlformats.org/markup-compatibility/2006" xmlns:a14="http://schemas.microsoft.com/office/drawing/2010/main" val="FEF4AA" mc:Ignorable=""/>
        </a:hlink>
        <a:folHlink>
          <a:srgbClr xmlns:mc="http://schemas.openxmlformats.org/markup-compatibility/2006" xmlns:a14="http://schemas.microsoft.com/office/drawing/2010/main" val="F8F8F8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333333" mc:Ignorable=""/>
        </a:lt2>
        <a:accent1>
          <a:srgbClr xmlns:mc="http://schemas.openxmlformats.org/markup-compatibility/2006" xmlns:a14="http://schemas.microsoft.com/office/drawing/2010/main" val="DDDDDD" mc:Ignorable=""/>
        </a:accent1>
        <a:accent2>
          <a:srgbClr xmlns:mc="http://schemas.openxmlformats.org/markup-compatibility/2006" xmlns:a14="http://schemas.microsoft.com/office/drawing/2010/main" val="808080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EBEBEB" mc:Ignorable=""/>
        </a:accent5>
        <a:accent6>
          <a:srgbClr xmlns:mc="http://schemas.openxmlformats.org/markup-compatibility/2006" xmlns:a14="http://schemas.microsoft.com/office/drawing/2010/main" val="737373" mc:Ignorable=""/>
        </a:accent6>
        <a:hlink>
          <a:srgbClr xmlns:mc="http://schemas.openxmlformats.org/markup-compatibility/2006" xmlns:a14="http://schemas.microsoft.com/office/drawing/2010/main" val="4D4D4D" mc:Ignorable=""/>
        </a:hlink>
        <a:folHlink>
          <a:srgbClr xmlns:mc="http://schemas.openxmlformats.org/markup-compatibility/2006" xmlns:a14="http://schemas.microsoft.com/office/drawing/2010/main" val="FFFFFF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969696" mc:Ignorable=""/>
        </a:lt2>
        <a:accent1>
          <a:srgbClr xmlns:mc="http://schemas.openxmlformats.org/markup-compatibility/2006" xmlns:a14="http://schemas.microsoft.com/office/drawing/2010/main" val="ABCF7F" mc:Ignorable=""/>
        </a:accent1>
        <a:accent2>
          <a:srgbClr xmlns:mc="http://schemas.openxmlformats.org/markup-compatibility/2006" xmlns:a14="http://schemas.microsoft.com/office/drawing/2010/main" val="FF9966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D2E4C0" mc:Ignorable=""/>
        </a:accent5>
        <a:accent6>
          <a:srgbClr xmlns:mc="http://schemas.openxmlformats.org/markup-compatibility/2006" xmlns:a14="http://schemas.microsoft.com/office/drawing/2010/main" val="E78A5C" mc:Ignorable=""/>
        </a:accent6>
        <a:hlink>
          <a:srgbClr xmlns:mc="http://schemas.openxmlformats.org/markup-compatibility/2006" xmlns:a14="http://schemas.microsoft.com/office/drawing/2010/main" val="EA552C" mc:Ignorable=""/>
        </a:hlink>
        <a:folHlink>
          <a:srgbClr xmlns:mc="http://schemas.openxmlformats.org/markup-compatibility/2006" xmlns:a14="http://schemas.microsoft.com/office/drawing/2010/main" val="9966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xmlns:mc="http://schemas.openxmlformats.org/markup-compatibility/2006" xmlns:a14="http://schemas.microsoft.com/office/drawing/2010/main" val="85CADF" mc:Ignorable=""/>
        </a:dk1>
        <a:lt1>
          <a:srgbClr xmlns:mc="http://schemas.openxmlformats.org/markup-compatibility/2006" xmlns:a14="http://schemas.microsoft.com/office/drawing/2010/main" val="DBF0FF" mc:Ignorable=""/>
        </a:lt1>
        <a:dk2>
          <a:srgbClr xmlns:mc="http://schemas.openxmlformats.org/markup-compatibility/2006" xmlns:a14="http://schemas.microsoft.com/office/drawing/2010/main" val="CCFFFF" mc:Ignorable=""/>
        </a:dk2>
        <a:lt2>
          <a:srgbClr xmlns:mc="http://schemas.openxmlformats.org/markup-compatibility/2006" xmlns:a14="http://schemas.microsoft.com/office/drawing/2010/main" val="003366" mc:Ignorable=""/>
        </a:lt2>
        <a:accent1>
          <a:srgbClr xmlns:mc="http://schemas.openxmlformats.org/markup-compatibility/2006" xmlns:a14="http://schemas.microsoft.com/office/drawing/2010/main" val="3F709D" mc:Ignorable=""/>
        </a:accent1>
        <a:accent2>
          <a:srgbClr xmlns:mc="http://schemas.openxmlformats.org/markup-compatibility/2006" xmlns:a14="http://schemas.microsoft.com/office/drawing/2010/main" val="00B000" mc:Ignorable=""/>
        </a:accent2>
        <a:accent3>
          <a:srgbClr xmlns:mc="http://schemas.openxmlformats.org/markup-compatibility/2006" xmlns:a14="http://schemas.microsoft.com/office/drawing/2010/main" val="EAF6FF" mc:Ignorable=""/>
        </a:accent3>
        <a:accent4>
          <a:srgbClr xmlns:mc="http://schemas.openxmlformats.org/markup-compatibility/2006" xmlns:a14="http://schemas.microsoft.com/office/drawing/2010/main" val="71ACBE" mc:Ignorable=""/>
        </a:accent4>
        <a:accent5>
          <a:srgbClr xmlns:mc="http://schemas.openxmlformats.org/markup-compatibility/2006" xmlns:a14="http://schemas.microsoft.com/office/drawing/2010/main" val="AFBBCC" mc:Ignorable=""/>
        </a:accent5>
        <a:accent6>
          <a:srgbClr xmlns:mc="http://schemas.openxmlformats.org/markup-compatibility/2006" xmlns:a14="http://schemas.microsoft.com/office/drawing/2010/main" val="009F00" mc:Ignorable=""/>
        </a:accent6>
        <a:hlink>
          <a:srgbClr xmlns:mc="http://schemas.openxmlformats.org/markup-compatibility/2006" xmlns:a14="http://schemas.microsoft.com/office/drawing/2010/main" val="66CCFF" mc:Ignorable=""/>
        </a:hlink>
        <a:folHlink>
          <a:srgbClr xmlns:mc="http://schemas.openxmlformats.org/markup-compatibility/2006" xmlns:a14="http://schemas.microsoft.com/office/drawing/2010/main" val="FFF381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xmlns:mc="http://schemas.openxmlformats.org/markup-compatibility/2006" xmlns:a14="http://schemas.microsoft.com/office/drawing/2010/main" val="663300" mc:Ignorable=""/>
        </a:dk1>
        <a:lt1>
          <a:srgbClr xmlns:mc="http://schemas.openxmlformats.org/markup-compatibility/2006" xmlns:a14="http://schemas.microsoft.com/office/drawing/2010/main" val="D2BA9E" mc:Ignorable=""/>
        </a:lt1>
        <a:dk2>
          <a:srgbClr xmlns:mc="http://schemas.openxmlformats.org/markup-compatibility/2006" xmlns:a14="http://schemas.microsoft.com/office/drawing/2010/main" val="DFC08D" mc:Ignorable=""/>
        </a:dk2>
        <a:lt2>
          <a:srgbClr xmlns:mc="http://schemas.openxmlformats.org/markup-compatibility/2006" xmlns:a14="http://schemas.microsoft.com/office/drawing/2010/main" val="2D2015" mc:Ignorable=""/>
        </a:lt2>
        <a:accent1>
          <a:srgbClr xmlns:mc="http://schemas.openxmlformats.org/markup-compatibility/2006" xmlns:a14="http://schemas.microsoft.com/office/drawing/2010/main" val="C6DF95" mc:Ignorable=""/>
        </a:accent1>
        <a:accent2>
          <a:srgbClr xmlns:mc="http://schemas.openxmlformats.org/markup-compatibility/2006" xmlns:a14="http://schemas.microsoft.com/office/drawing/2010/main" val="8F5F2F" mc:Ignorable=""/>
        </a:accent2>
        <a:accent3>
          <a:srgbClr xmlns:mc="http://schemas.openxmlformats.org/markup-compatibility/2006" xmlns:a14="http://schemas.microsoft.com/office/drawing/2010/main" val="E5D9CC" mc:Ignorable=""/>
        </a:accent3>
        <a:accent4>
          <a:srgbClr xmlns:mc="http://schemas.openxmlformats.org/markup-compatibility/2006" xmlns:a14="http://schemas.microsoft.com/office/drawing/2010/main" val="562A00" mc:Ignorable=""/>
        </a:accent4>
        <a:accent5>
          <a:srgbClr xmlns:mc="http://schemas.openxmlformats.org/markup-compatibility/2006" xmlns:a14="http://schemas.microsoft.com/office/drawing/2010/main" val="DFECC8" mc:Ignorable=""/>
        </a:accent5>
        <a:accent6>
          <a:srgbClr xmlns:mc="http://schemas.openxmlformats.org/markup-compatibility/2006" xmlns:a14="http://schemas.microsoft.com/office/drawing/2010/main" val="81552A" mc:Ignorable=""/>
        </a:accent6>
        <a:hlink>
          <a:srgbClr xmlns:mc="http://schemas.openxmlformats.org/markup-compatibility/2006" xmlns:a14="http://schemas.microsoft.com/office/drawing/2010/main" val="CCB400" mc:Ignorable=""/>
        </a:hlink>
        <a:folHlink>
          <a:srgbClr xmlns:mc="http://schemas.openxmlformats.org/markup-compatibility/2006" xmlns:a14="http://schemas.microsoft.com/office/drawing/2010/main" val="5C6E7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xmlns:mc="http://schemas.openxmlformats.org/markup-compatibility/2006" xmlns:a14="http://schemas.microsoft.com/office/drawing/2010/main" val="969696" mc:Ignorable=""/>
        </a:dk1>
        <a:lt1>
          <a:srgbClr xmlns:mc="http://schemas.openxmlformats.org/markup-compatibility/2006" xmlns:a14="http://schemas.microsoft.com/office/drawing/2010/main" val="DEF6F1" mc:Ignorable=""/>
        </a:lt1>
        <a:dk2>
          <a:srgbClr xmlns:mc="http://schemas.openxmlformats.org/markup-compatibility/2006" xmlns:a14="http://schemas.microsoft.com/office/drawing/2010/main" val="8BCD33" mc:Ignorable=""/>
        </a:dk2>
        <a:lt2>
          <a:srgbClr xmlns:mc="http://schemas.openxmlformats.org/markup-compatibility/2006" xmlns:a14="http://schemas.microsoft.com/office/drawing/2010/main" val="969696" mc:Ignorable=""/>
        </a:lt2>
        <a:accent1>
          <a:srgbClr xmlns:mc="http://schemas.openxmlformats.org/markup-compatibility/2006" xmlns:a14="http://schemas.microsoft.com/office/drawing/2010/main" val="E8FFCD" mc:Ignorable=""/>
        </a:accent1>
        <a:accent2>
          <a:srgbClr xmlns:mc="http://schemas.openxmlformats.org/markup-compatibility/2006" xmlns:a14="http://schemas.microsoft.com/office/drawing/2010/main" val="8DC6FF" mc:Ignorable=""/>
        </a:accent2>
        <a:accent3>
          <a:srgbClr xmlns:mc="http://schemas.openxmlformats.org/markup-compatibility/2006" xmlns:a14="http://schemas.microsoft.com/office/drawing/2010/main" val="ECFAF7" mc:Ignorable=""/>
        </a:accent3>
        <a:accent4>
          <a:srgbClr xmlns:mc="http://schemas.openxmlformats.org/markup-compatibility/2006" xmlns:a14="http://schemas.microsoft.com/office/drawing/2010/main" val="7F7F7F" mc:Ignorable=""/>
        </a:accent4>
        <a:accent5>
          <a:srgbClr xmlns:mc="http://schemas.openxmlformats.org/markup-compatibility/2006" xmlns:a14="http://schemas.microsoft.com/office/drawing/2010/main" val="F2FFE3" mc:Ignorable=""/>
        </a:accent5>
        <a:accent6>
          <a:srgbClr xmlns:mc="http://schemas.openxmlformats.org/markup-compatibility/2006" xmlns:a14="http://schemas.microsoft.com/office/drawing/2010/main" val="7FB3E7" mc:Ignorable=""/>
        </a:accent6>
        <a:hlink>
          <a:srgbClr xmlns:mc="http://schemas.openxmlformats.org/markup-compatibility/2006" xmlns:a14="http://schemas.microsoft.com/office/drawing/2010/main" val="0066CC" mc:Ignorable=""/>
        </a:hlink>
        <a:folHlink>
          <a:srgbClr xmlns:mc="http://schemas.openxmlformats.org/markup-compatibility/2006" xmlns:a14="http://schemas.microsoft.com/office/drawing/2010/main" val="00A8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xmlns:mc="http://schemas.openxmlformats.org/markup-compatibility/2006" xmlns:a14="http://schemas.microsoft.com/office/drawing/2010/main" val="336699" mc:Ignorable=""/>
        </a:dk1>
        <a:lt1>
          <a:srgbClr xmlns:mc="http://schemas.openxmlformats.org/markup-compatibility/2006" xmlns:a14="http://schemas.microsoft.com/office/drawing/2010/main" val="CCECFF" mc:Ignorable=""/>
        </a:lt1>
        <a:dk2>
          <a:srgbClr xmlns:mc="http://schemas.openxmlformats.org/markup-compatibility/2006" xmlns:a14="http://schemas.microsoft.com/office/drawing/2010/main" val="CCFF66" mc:Ignorable=""/>
        </a:dk2>
        <a:lt2>
          <a:srgbClr xmlns:mc="http://schemas.openxmlformats.org/markup-compatibility/2006" xmlns:a14="http://schemas.microsoft.com/office/drawing/2010/main" val="336699" mc:Ignorable=""/>
        </a:lt2>
        <a:accent1>
          <a:srgbClr xmlns:mc="http://schemas.openxmlformats.org/markup-compatibility/2006" xmlns:a14="http://schemas.microsoft.com/office/drawing/2010/main" val="DFF3FF" mc:Ignorable=""/>
        </a:accent1>
        <a:accent2>
          <a:srgbClr xmlns:mc="http://schemas.openxmlformats.org/markup-compatibility/2006" xmlns:a14="http://schemas.microsoft.com/office/drawing/2010/main" val="A6B84A" mc:Ignorable=""/>
        </a:accent2>
        <a:accent3>
          <a:srgbClr xmlns:mc="http://schemas.openxmlformats.org/markup-compatibility/2006" xmlns:a14="http://schemas.microsoft.com/office/drawing/2010/main" val="E2F4FF" mc:Ignorable=""/>
        </a:accent3>
        <a:accent4>
          <a:srgbClr xmlns:mc="http://schemas.openxmlformats.org/markup-compatibility/2006" xmlns:a14="http://schemas.microsoft.com/office/drawing/2010/main" val="2A5682" mc:Ignorable=""/>
        </a:accent4>
        <a:accent5>
          <a:srgbClr xmlns:mc="http://schemas.openxmlformats.org/markup-compatibility/2006" xmlns:a14="http://schemas.microsoft.com/office/drawing/2010/main" val="ECF8FF" mc:Ignorable=""/>
        </a:accent5>
        <a:accent6>
          <a:srgbClr xmlns:mc="http://schemas.openxmlformats.org/markup-compatibility/2006" xmlns:a14="http://schemas.microsoft.com/office/drawing/2010/main" val="96A642" mc:Ignorable=""/>
        </a:accent6>
        <a:hlink>
          <a:srgbClr xmlns:mc="http://schemas.openxmlformats.org/markup-compatibility/2006" xmlns:a14="http://schemas.microsoft.com/office/drawing/2010/main" val="73B5CF" mc:Ignorable=""/>
        </a:hlink>
        <a:folHlink>
          <a:srgbClr xmlns:mc="http://schemas.openxmlformats.org/markup-compatibility/2006" xmlns:a14="http://schemas.microsoft.com/office/drawing/2010/main" val="00808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D9" mc:Ignorable=""/>
        </a:lt1>
        <a:dk2>
          <a:srgbClr xmlns:mc="http://schemas.openxmlformats.org/markup-compatibility/2006" xmlns:a14="http://schemas.microsoft.com/office/drawing/2010/main" val="663300" mc:Ignorable=""/>
        </a:dk2>
        <a:lt2>
          <a:srgbClr xmlns:mc="http://schemas.openxmlformats.org/markup-compatibility/2006" xmlns:a14="http://schemas.microsoft.com/office/drawing/2010/main" val="777777" mc:Ignorable=""/>
        </a:lt2>
        <a:accent1>
          <a:srgbClr xmlns:mc="http://schemas.openxmlformats.org/markup-compatibility/2006" xmlns:a14="http://schemas.microsoft.com/office/drawing/2010/main" val="F6FDE1" mc:Ignorable=""/>
        </a:accent1>
        <a:accent2>
          <a:srgbClr xmlns:mc="http://schemas.openxmlformats.org/markup-compatibility/2006" xmlns:a14="http://schemas.microsoft.com/office/drawing/2010/main" val="BFC39F" mc:Ignorable=""/>
        </a:accent2>
        <a:accent3>
          <a:srgbClr xmlns:mc="http://schemas.openxmlformats.org/markup-compatibility/2006" xmlns:a14="http://schemas.microsoft.com/office/drawing/2010/main" val="FFFFE9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AFEEE" mc:Ignorable=""/>
        </a:accent5>
        <a:accent6>
          <a:srgbClr xmlns:mc="http://schemas.openxmlformats.org/markup-compatibility/2006" xmlns:a14="http://schemas.microsoft.com/office/drawing/2010/main" val="ADB090" mc:Ignorable=""/>
        </a:accent6>
        <a:hlink>
          <a:srgbClr xmlns:mc="http://schemas.openxmlformats.org/markup-compatibility/2006" xmlns:a14="http://schemas.microsoft.com/office/drawing/2010/main" val="FE7F52" mc:Ignorable=""/>
        </a:hlink>
        <a:folHlink>
          <a:srgbClr xmlns:mc="http://schemas.openxmlformats.org/markup-compatibility/2006" xmlns:a14="http://schemas.microsoft.com/office/drawing/2010/main" val="F83622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2">
        <a:dk1>
          <a:srgbClr xmlns:mc="http://schemas.openxmlformats.org/markup-compatibility/2006" xmlns:a14="http://schemas.microsoft.com/office/drawing/2010/main" val="969696" mc:Ignorable=""/>
        </a:dk1>
        <a:lt1>
          <a:srgbClr xmlns:mc="http://schemas.openxmlformats.org/markup-compatibility/2006" xmlns:a14="http://schemas.microsoft.com/office/drawing/2010/main" val="DADAE6" mc:Ignorable=""/>
        </a:lt1>
        <a:dk2>
          <a:srgbClr xmlns:mc="http://schemas.openxmlformats.org/markup-compatibility/2006" xmlns:a14="http://schemas.microsoft.com/office/drawing/2010/main" val="FFFFFF" mc:Ignorable=""/>
        </a:dk2>
        <a:lt2>
          <a:srgbClr xmlns:mc="http://schemas.openxmlformats.org/markup-compatibility/2006" xmlns:a14="http://schemas.microsoft.com/office/drawing/2010/main" val="3E3E5C" mc:Ignorable=""/>
        </a:lt2>
        <a:accent1>
          <a:srgbClr xmlns:mc="http://schemas.openxmlformats.org/markup-compatibility/2006" xmlns:a14="http://schemas.microsoft.com/office/drawing/2010/main" val="C4CFE6" mc:Ignorable=""/>
        </a:accent1>
        <a:accent2>
          <a:srgbClr xmlns:mc="http://schemas.openxmlformats.org/markup-compatibility/2006" xmlns:a14="http://schemas.microsoft.com/office/drawing/2010/main" val="9DE719" mc:Ignorable=""/>
        </a:accent2>
        <a:accent3>
          <a:srgbClr xmlns:mc="http://schemas.openxmlformats.org/markup-compatibility/2006" xmlns:a14="http://schemas.microsoft.com/office/drawing/2010/main" val="EAEAF0" mc:Ignorable=""/>
        </a:accent3>
        <a:accent4>
          <a:srgbClr xmlns:mc="http://schemas.openxmlformats.org/markup-compatibility/2006" xmlns:a14="http://schemas.microsoft.com/office/drawing/2010/main" val="7F7F7F" mc:Ignorable=""/>
        </a:accent4>
        <a:accent5>
          <a:srgbClr xmlns:mc="http://schemas.openxmlformats.org/markup-compatibility/2006" xmlns:a14="http://schemas.microsoft.com/office/drawing/2010/main" val="DEE4F0" mc:Ignorable=""/>
        </a:accent5>
        <a:accent6>
          <a:srgbClr xmlns:mc="http://schemas.openxmlformats.org/markup-compatibility/2006" xmlns:a14="http://schemas.microsoft.com/office/drawing/2010/main" val="8ED116" mc:Ignorable=""/>
        </a:accent6>
        <a:hlink>
          <a:srgbClr xmlns:mc="http://schemas.openxmlformats.org/markup-compatibility/2006" xmlns:a14="http://schemas.microsoft.com/office/drawing/2010/main" val="0066CC" mc:Ignorable=""/>
        </a:hlink>
        <a:folHlink>
          <a:srgbClr xmlns:mc="http://schemas.openxmlformats.org/markup-compatibility/2006" xmlns:a14="http://schemas.microsoft.com/office/drawing/2010/main" val="FAFFF3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177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Blue flywheel design template</vt:lpstr>
      <vt:lpstr>Network System</vt:lpstr>
      <vt:lpstr>COSTS</vt:lpstr>
      <vt:lpstr>EFFICIENCY</vt:lpstr>
      <vt:lpstr>QUALITY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System</dc:title>
  <dc:creator>Student Name</dc:creator>
  <cp:lastModifiedBy>Student Name</cp:lastModifiedBy>
  <cp:revision>1</cp:revision>
  <dcterms:created xsi:type="dcterms:W3CDTF">2010-04-19T22:09:10Z</dcterms:created>
  <dcterms:modified xsi:type="dcterms:W3CDTF">2010-04-19T22:14:17Z</dcterms:modified>
</cp:coreProperties>
</file>