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1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4DB2B-824B-477D-87A2-EEDC69438056}" type="datetimeFigureOut">
              <a:rPr lang="en-US" smtClean="0"/>
              <a:t>6/15/2010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4BD6-7092-41D9-AB2D-E234A546CC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4DB2B-824B-477D-87A2-EEDC69438056}" type="datetimeFigureOut">
              <a:rPr lang="en-US" smtClean="0"/>
              <a:t>6/15/2010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4BD6-7092-41D9-AB2D-E234A546C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4DB2B-824B-477D-87A2-EEDC69438056}" type="datetimeFigureOut">
              <a:rPr lang="en-US" smtClean="0"/>
              <a:t>6/15/2010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4BD6-7092-41D9-AB2D-E234A546C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4DB2B-824B-477D-87A2-EEDC69438056}" type="datetimeFigureOut">
              <a:rPr lang="en-US" smtClean="0"/>
              <a:t>6/15/2010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4BD6-7092-41D9-AB2D-E234A546C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4DB2B-824B-477D-87A2-EEDC69438056}" type="datetimeFigureOut">
              <a:rPr lang="en-US" smtClean="0"/>
              <a:t>6/15/2010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4BD6-7092-41D9-AB2D-E234A546CCF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4DB2B-824B-477D-87A2-EEDC69438056}" type="datetimeFigureOut">
              <a:rPr lang="en-US" smtClean="0"/>
              <a:t>6/15/2010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4BD6-7092-41D9-AB2D-E234A546C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4DB2B-824B-477D-87A2-EEDC69438056}" type="datetimeFigureOut">
              <a:rPr lang="en-US" smtClean="0"/>
              <a:t>6/15/2010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4BD6-7092-41D9-AB2D-E234A546C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4DB2B-824B-477D-87A2-EEDC69438056}" type="datetimeFigureOut">
              <a:rPr lang="en-US" smtClean="0"/>
              <a:t>6/15/2010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4BD6-7092-41D9-AB2D-E234A546C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4DB2B-824B-477D-87A2-EEDC69438056}" type="datetimeFigureOut">
              <a:rPr lang="en-US" smtClean="0"/>
              <a:t>6/15/2010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4BD6-7092-41D9-AB2D-E234A546C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4DB2B-824B-477D-87A2-EEDC69438056}" type="datetimeFigureOut">
              <a:rPr lang="en-US" smtClean="0"/>
              <a:t>6/15/2010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4BD6-7092-41D9-AB2D-E234A546CCF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724DB2B-824B-477D-87A2-EEDC69438056}" type="datetimeFigureOut">
              <a:rPr lang="en-US" smtClean="0"/>
              <a:t>6/15/2010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98E4BD6-7092-41D9-AB2D-E234A546CCF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724DB2B-824B-477D-87A2-EEDC69438056}" type="datetimeFigureOut">
              <a:rPr lang="en-US" smtClean="0"/>
              <a:t>6/15/2010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98E4BD6-7092-41D9-AB2D-E234A546CC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smtClean="0"/>
              <a:t>nline </a:t>
            </a:r>
            <a:r>
              <a:rPr lang="en-US" dirty="0" smtClean="0"/>
              <a:t>Learning</a:t>
            </a:r>
            <a:endParaRPr lang="en-US" dirty="0"/>
          </a:p>
        </p:txBody>
      </p:sp>
    </p:spTree>
    <p:extLst/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Your Learning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if you are a visual, auditory, or kinesthetic learner.</a:t>
            </a:r>
          </a:p>
          <a:p>
            <a:r>
              <a:rPr lang="en-US" dirty="0" smtClean="0"/>
              <a:t>Look for real-life situations that you can apply to your learning.</a:t>
            </a:r>
          </a:p>
          <a:p>
            <a:r>
              <a:rPr lang="en-US" dirty="0" smtClean="0"/>
              <a:t>Put learning into practice as soon as possible.</a:t>
            </a:r>
            <a:endParaRPr lang="en-US" dirty="0"/>
          </a:p>
        </p:txBody>
      </p:sp>
    </p:spTree>
    <p:extLst/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 a Study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 with others who are experiencing the same learning.</a:t>
            </a:r>
          </a:p>
          <a:p>
            <a:r>
              <a:rPr lang="en-US" dirty="0" smtClean="0"/>
              <a:t>Join groups or clubs outside of the classroom setting for more practice in learning.</a:t>
            </a:r>
          </a:p>
          <a:p>
            <a:r>
              <a:rPr lang="en-US" dirty="0" smtClean="0"/>
              <a:t>Utilize online bulletin boards and chat rooms for peer discussion.</a:t>
            </a:r>
          </a:p>
          <a:p>
            <a:pPr lvl="1"/>
            <a:r>
              <a:rPr lang="en-US" dirty="0" smtClean="0"/>
              <a:t>Be considerate in your comments and emails.</a:t>
            </a:r>
          </a:p>
          <a:p>
            <a:pPr lvl="1"/>
            <a:r>
              <a:rPr lang="en-US" dirty="0" smtClean="0"/>
              <a:t>Be patient with classmates in their response times.</a:t>
            </a:r>
          </a:p>
        </p:txBody>
      </p:sp>
    </p:spTree>
    <p:extLst/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</TotalTime>
  <Words>97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Module</vt:lpstr>
      <vt:lpstr>Online Learning</vt:lpstr>
      <vt:lpstr>Know Your Learning Style</vt:lpstr>
      <vt:lpstr>Join a Study Group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Learning</dc:title>
  <dc:creator>Student Name</dc:creator>
  <cp:lastModifiedBy>Student Name</cp:lastModifiedBy>
  <cp:revision>1</cp:revision>
  <dcterms:created xsi:type="dcterms:W3CDTF">2010-06-15T22:29:21Z</dcterms:created>
  <dcterms:modified xsi:type="dcterms:W3CDTF">2010-06-15T22:31:16Z</dcterms:modified>
</cp:coreProperties>
</file>