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15D1-6985-48A2-8D25-66529938ADED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506-7A03-42D8-A8A2-794D5B493FA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15D1-6985-48A2-8D25-66529938ADED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506-7A03-42D8-A8A2-794D5B493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15D1-6985-48A2-8D25-66529938ADED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506-7A03-42D8-A8A2-794D5B493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15D1-6985-48A2-8D25-66529938ADED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506-7A03-42D8-A8A2-794D5B493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15D1-6985-48A2-8D25-66529938ADED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506-7A03-42D8-A8A2-794D5B493FA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15D1-6985-48A2-8D25-66529938ADED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506-7A03-42D8-A8A2-794D5B493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15D1-6985-48A2-8D25-66529938ADED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506-7A03-42D8-A8A2-794D5B493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15D1-6985-48A2-8D25-66529938ADED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506-7A03-42D8-A8A2-794D5B493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15D1-6985-48A2-8D25-66529938ADED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506-7A03-42D8-A8A2-794D5B493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C15D1-6985-48A2-8D25-66529938ADED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506-7A03-42D8-A8A2-794D5B493FA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F4C15D1-6985-48A2-8D25-66529938ADED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24FA506-7A03-42D8-A8A2-794D5B493FA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F4C15D1-6985-48A2-8D25-66529938ADED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24FA506-7A03-42D8-A8A2-794D5B493F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Desktop Publishing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Layout Tips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795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 Punctuation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Space once after punctuation</a:t>
            </a:r>
          </a:p>
          <a:p>
            <a:r>
              <a:rPr lang="en-US" dirty="0" smtClean="0"/>
              <a:t>Use uppercase sparingly</a:t>
            </a:r>
          </a:p>
          <a:p>
            <a:r>
              <a:rPr lang="en-US" smtClean="0"/>
              <a:t>Hyphenate </a:t>
            </a:r>
            <a:r>
              <a:rPr lang="en-US" smtClean="0"/>
              <a:t>manually, </a:t>
            </a:r>
            <a:r>
              <a:rPr lang="en-US" dirty="0" smtClean="0"/>
              <a:t>not automatically</a:t>
            </a:r>
          </a:p>
          <a:p>
            <a:r>
              <a:rPr lang="en-US" dirty="0" smtClean="0"/>
              <a:t>Avoid underlining</a:t>
            </a:r>
          </a:p>
          <a:p>
            <a:r>
              <a:rPr lang="en-US" dirty="0" smtClean="0"/>
              <a:t>Use typographic punctuation rather than typewriter punctuation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70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layout simple</a:t>
            </a:r>
          </a:p>
          <a:p>
            <a:r>
              <a:rPr lang="en-US" dirty="0" smtClean="0"/>
              <a:t>Don’t overcrowd content</a:t>
            </a:r>
          </a:p>
          <a:p>
            <a:r>
              <a:rPr lang="en-US" dirty="0" smtClean="0"/>
              <a:t>Use bullets to emphasize points</a:t>
            </a:r>
          </a:p>
          <a:p>
            <a:r>
              <a:rPr lang="en-US" dirty="0" smtClean="0"/>
              <a:t>Maintain consistent formatting throughout publication</a:t>
            </a:r>
          </a:p>
          <a:p>
            <a:r>
              <a:rPr lang="en-US" dirty="0" smtClean="0"/>
              <a:t>Use negative space sparingly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1303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</TotalTime>
  <Words>50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Module</vt:lpstr>
      <vt:lpstr>Desktop Publishing</vt:lpstr>
      <vt:lpstr>Layout Punctuation Tips</vt:lpstr>
      <vt:lpstr>Layout Tips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Desktop Publishing</dc:title>
  <dc:creator>Student Name</dc:creator>
  <cp:lastModifiedBy>Student Name</cp:lastModifiedBy>
  <cp:revision>2</cp:revision>
  <dcterms:created xsi:type="dcterms:W3CDTF">2010-04-19T22:05:33Z</dcterms:created>
  <dcterms:modified xsi:type="dcterms:W3CDTF">2010-05-15T04:59:25Z</dcterms:modified>
</cp:coreProperties>
</file>